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wav" ContentType="audio/x-wav"/>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modernComment_197_E8766C56.xml" ContentType="application/vnd.ms-powerpoint.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omments/modernComment_193_CE25582A.xml" ContentType="application/vnd.ms-powerpoint.comment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66"/>
  </p:notesMasterIdLst>
  <p:sldIdLst>
    <p:sldId id="256" r:id="rId5"/>
    <p:sldId id="262" r:id="rId6"/>
    <p:sldId id="307" r:id="rId7"/>
    <p:sldId id="315" r:id="rId8"/>
    <p:sldId id="316" r:id="rId9"/>
    <p:sldId id="392" r:id="rId10"/>
    <p:sldId id="300" r:id="rId11"/>
    <p:sldId id="323" r:id="rId12"/>
    <p:sldId id="302" r:id="rId13"/>
    <p:sldId id="324" r:id="rId14"/>
    <p:sldId id="370" r:id="rId15"/>
    <p:sldId id="391" r:id="rId16"/>
    <p:sldId id="322" r:id="rId17"/>
    <p:sldId id="401" r:id="rId18"/>
    <p:sldId id="400" r:id="rId19"/>
    <p:sldId id="402" r:id="rId20"/>
    <p:sldId id="319" r:id="rId21"/>
    <p:sldId id="408" r:id="rId22"/>
    <p:sldId id="411" r:id="rId23"/>
    <p:sldId id="410" r:id="rId24"/>
    <p:sldId id="412" r:id="rId25"/>
    <p:sldId id="413" r:id="rId26"/>
    <p:sldId id="301" r:id="rId27"/>
    <p:sldId id="407" r:id="rId28"/>
    <p:sldId id="321" r:id="rId29"/>
    <p:sldId id="317" r:id="rId30"/>
    <p:sldId id="431" r:id="rId31"/>
    <p:sldId id="432" r:id="rId32"/>
    <p:sldId id="429" r:id="rId33"/>
    <p:sldId id="430" r:id="rId34"/>
    <p:sldId id="306" r:id="rId35"/>
    <p:sldId id="404" r:id="rId36"/>
    <p:sldId id="353" r:id="rId37"/>
    <p:sldId id="398" r:id="rId38"/>
    <p:sldId id="403" r:id="rId39"/>
    <p:sldId id="283" r:id="rId40"/>
    <p:sldId id="341" r:id="rId41"/>
    <p:sldId id="275" r:id="rId42"/>
    <p:sldId id="414" r:id="rId43"/>
    <p:sldId id="415" r:id="rId44"/>
    <p:sldId id="422" r:id="rId45"/>
    <p:sldId id="417" r:id="rId46"/>
    <p:sldId id="418" r:id="rId47"/>
    <p:sldId id="419" r:id="rId48"/>
    <p:sldId id="420" r:id="rId49"/>
    <p:sldId id="421" r:id="rId50"/>
    <p:sldId id="423" r:id="rId51"/>
    <p:sldId id="416" r:id="rId52"/>
    <p:sldId id="424" r:id="rId53"/>
    <p:sldId id="425" r:id="rId54"/>
    <p:sldId id="426" r:id="rId55"/>
    <p:sldId id="427" r:id="rId56"/>
    <p:sldId id="428" r:id="rId57"/>
    <p:sldId id="342" r:id="rId58"/>
    <p:sldId id="277" r:id="rId59"/>
    <p:sldId id="347" r:id="rId60"/>
    <p:sldId id="397" r:id="rId61"/>
    <p:sldId id="405" r:id="rId62"/>
    <p:sldId id="406" r:id="rId63"/>
    <p:sldId id="296" r:id="rId64"/>
    <p:sldId id="349" r:id="rId6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B0C39-7BCF-EC38-A6AD-5799724A2EBC}" name="Utilisateur invité" initials="Ui" userId="S::urn:spo:anon#6d343b0b664cc31f668dbd687f5d68cd0f998c0683e2cf72ba6308cacbd72593::" providerId="AD"/>
  <p188:author id="{5EA213FA-7C9F-629F-EF8C-AF440D42CBB2}" name="Jérôme Goudin" initials="JG" userId="S::jerome.goudin@academiedetoulouse.onmicrosoft.com::7f63ecea-868f-40b9-8554-e48b78fff1b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D34"/>
    <a:srgbClr val="FF6F4C"/>
    <a:srgbClr val="00AC8C"/>
    <a:srgbClr val="CDCDCD"/>
    <a:srgbClr val="A26859"/>
    <a:srgbClr val="CECECE"/>
    <a:srgbClr val="7E4F5C"/>
    <a:srgbClr val="D0BEC4"/>
    <a:srgbClr val="233B7D"/>
    <a:srgbClr val="4FA6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9B1BE7-1CF2-E203-AB38-1701D13902A7}" v="2469" dt="2022-11-20T19:41:46.708"/>
    <p1510:client id="{0EB2DFEC-02B8-C8A5-1545-5F01047634C7}" v="7" dt="2022-10-13T08:39:32.574"/>
    <p1510:client id="{137C65A7-11CA-449D-B898-63D4B4C1AF85}" v="82" dt="2022-11-18T07:49:57.659"/>
    <p1510:client id="{14ED274B-D177-F403-9020-9BA0A9F9388C}" v="404" dt="2022-11-11T10:13:53.690"/>
    <p1510:client id="{161C08D5-49F4-974C-8041-DAE84B5C75CF}" v="2" dt="2021-12-04T13:05:06.573"/>
    <p1510:client id="{1919B593-0B2C-4C58-8F05-1431B4F3CC41}" v="17" dt="2022-11-10T15:35:03.757"/>
    <p1510:client id="{1E5D904F-591B-4C74-9F19-EE19CBFE830A}" v="1" dt="2022-01-17T11:38:05.891"/>
    <p1510:client id="{2D01DC35-DDB7-429E-C8FA-723949EE906D}" v="1096" dt="2022-11-12T07:04:31.054"/>
    <p1510:client id="{344C667C-0ADC-BE52-E0CE-BC31152C13D5}" v="1248" dt="2022-11-10T15:57:59.890"/>
    <p1510:client id="{45D964F6-8D23-49E4-BBA9-05556249DB18}" v="13" dt="2022-11-12T07:50:13.720"/>
    <p1510:client id="{464F702D-1297-4374-96F3-0A33F6CED816}" v="2" dt="2022-11-23T06:28:39.558"/>
    <p1510:client id="{47359293-BBF8-4F27-88D4-AA6CF9EF4C7A}" v="877" dt="2022-11-11T09:23:33.984"/>
    <p1510:client id="{4AA9C649-C71E-5742-6E36-0A3E40328268}" v="32" dt="2022-10-17T14:13:28.606"/>
    <p1510:client id="{508E975A-C516-0E50-E4F5-DF8D8C3D5A0E}" v="17" dt="2022-11-10T16:29:19.769"/>
    <p1510:client id="{5FA26EBB-62A7-7F6F-8177-215E5B06F305}" v="369" dt="2022-11-10T08:33:12.326"/>
    <p1510:client id="{65F0C31D-AB43-8661-AD99-4AF3C07BC17C}" v="4" dt="2022-11-16T14:49:13.029"/>
    <p1510:client id="{66F99976-30F1-237E-4EF7-7768C05EA298}" v="1" dt="2022-05-31T09:04:37.494"/>
    <p1510:client id="{6F719975-4CD5-AA4C-B443-3AC6874FD070}" v="2" dt="2022-11-16T13:31:02.873"/>
    <p1510:client id="{7172DFBE-D167-432D-6BF6-0C3DC51A1B29}" v="1" dt="2021-12-03T08:03:35.339"/>
    <p1510:client id="{71AE93DC-0A6B-D59C-BB66-776B93B5D4C1}" v="69" dt="2022-11-16T14:16:14.959"/>
    <p1510:client id="{7A100487-CDBB-4168-AA71-DF9AA95CCECF}" v="2" dt="2022-11-21T10:48:07.133"/>
    <p1510:client id="{7D058D12-7A72-53DE-0BBB-20E35A0FB7EA}" v="2" dt="2022-10-16T15:51:58.810"/>
    <p1510:client id="{7E76D6EB-02AE-7C4F-EF47-D389D92C2716}" v="271" dt="2022-11-10T10:37:33.914"/>
    <p1510:client id="{7EED7F75-8A9B-FDC8-8A7A-F76CA76CCA7F}" v="1" dt="2021-10-13T08:55:41.979"/>
    <p1510:client id="{831D8AF4-8CB7-68A6-E7CC-20CA69A74C5C}" v="217" dt="2022-11-18T08:36:56.968"/>
    <p1510:client id="{85918F86-1FA0-81E7-8153-699B0AFFF4DE}" v="48" dt="2022-10-09T20:59:14.754"/>
    <p1510:client id="{87C77D5D-9035-1B29-41E1-5A6D138A8FA3}" v="6" dt="2022-11-17T13:50:18.835"/>
    <p1510:client id="{8D55326D-C01D-0BDE-402A-58F2BA82AA5E}" v="343" dt="2022-11-12T07:46:19.158"/>
    <p1510:client id="{9067ACF7-02C7-65D8-B5E6-EF9E8F68CCDE}" v="6" dt="2022-11-21T15:29:54.988"/>
    <p1510:client id="{976CE69E-9911-59B5-FF17-B609F229E023}" v="55" dt="2022-11-16T13:28:06.195"/>
    <p1510:client id="{98DE4DB9-8498-4F38-B6F6-8A367C6E3FB0}" v="42" dt="2022-11-10T16:05:03.288"/>
    <p1510:client id="{9ADC0177-B748-E331-B3B4-DDE24223AB2D}" v="127" dt="2022-10-06T08:20:35.572"/>
    <p1510:client id="{9FFA5C7E-9285-7D01-A04D-CF649659E79D}" v="17" dt="2022-11-16T15:42:48.683"/>
    <p1510:client id="{A2C6D4CD-1373-C9BB-1457-7DEA5977BDD9}" v="133" dt="2022-11-15T19:37:12.133"/>
    <p1510:client id="{A95CB6A0-71C6-F686-26F4-29B58036C697}" v="14" dt="2022-11-23T07:17:36.803"/>
    <p1510:client id="{B2DE7D69-CFC4-E60D-E13E-DF7E1E9F6994}" v="102" dt="2022-10-03T15:33:37.038"/>
    <p1510:client id="{B425811A-459A-D9F4-2E83-DB9C95560BF5}" v="76" dt="2022-11-20T10:54:05.881"/>
    <p1510:client id="{B7FF6DDC-A620-B316-BE05-4EA303EA577F}" v="37" dt="2022-11-16T13:22:20.256"/>
    <p1510:client id="{C0B63129-3E1D-4D76-9690-B7B326EF5D3E}" v="34" dt="2022-11-10T16:14:01.196"/>
    <p1510:client id="{C33C3193-F6C2-E6F7-414F-1B4F454916B5}" v="6" dt="2022-11-22T15:06:50.454"/>
    <p1510:client id="{D308CC51-4452-0740-F5D3-B34CA420D5F4}" v="8" dt="2021-12-18T14:50:50.151"/>
    <p1510:client id="{D313A9E1-E1BF-4091-9A6A-FCF24111700B}" v="2" dt="2022-11-10T16:33:12.927"/>
    <p1510:client id="{E7BBED96-9616-33D4-C512-922526FFD5C9}" v="4" dt="2022-09-12T10:22:39.323"/>
    <p1510:client id="{E9159CCD-0D99-4471-A50C-8C1E1B15EFD1}" v="317" dt="2022-11-21T15:26:10.349"/>
    <p1510:client id="{EFBC0268-3D5C-6BEB-F018-D981DC86690F}" v="854" dt="2022-11-20T10:13:46.247"/>
    <p1510:client id="{F7328E67-B235-4AB5-B378-EEF96339A5B1}" v="45" dt="2022-11-16T14:15:10.420"/>
    <p1510:client id="{FF248236-73FB-4DC7-8DAE-9B7F7A9B71BC}" v="3" dt="2022-11-10T10:54:39.646"/>
    <p1510:client id="{FF83EDDD-E419-4F73-A016-75385AF75B40}" v="3" dt="2022-11-21T16:41:53.835"/>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7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érôme Goudin" userId="S::jerome.goudin@academiedetoulouse.onmicrosoft.com::7f63ecea-868f-40b9-8554-e48b78fff1ba" providerId="AD" clId="Web-{71AE93DC-0A6B-D59C-BB66-776B93B5D4C1}"/>
    <pc:docChg chg="modSld">
      <pc:chgData name="Jérôme Goudin" userId="S::jerome.goudin@academiedetoulouse.onmicrosoft.com::7f63ecea-868f-40b9-8554-e48b78fff1ba" providerId="AD" clId="Web-{71AE93DC-0A6B-D59C-BB66-776B93B5D4C1}" dt="2022-11-16T14:16:14.475" v="58" actId="20577"/>
      <pc:docMkLst>
        <pc:docMk/>
      </pc:docMkLst>
      <pc:sldChg chg="addCm delCm modCm">
        <pc:chgData name="Jérôme Goudin" userId="S::jerome.goudin@academiedetoulouse.onmicrosoft.com::7f63ecea-868f-40b9-8554-e48b78fff1ba" providerId="AD" clId="Web-{71AE93DC-0A6B-D59C-BB66-776B93B5D4C1}" dt="2022-11-16T13:23:19.092" v="2"/>
        <pc:sldMkLst>
          <pc:docMk/>
          <pc:sldMk cId="1645793336" sldId="319"/>
        </pc:sldMkLst>
      </pc:sldChg>
      <pc:sldChg chg="modSp">
        <pc:chgData name="Jérôme Goudin" userId="S::jerome.goudin@academiedetoulouse.onmicrosoft.com::7f63ecea-868f-40b9-8554-e48b78fff1ba" providerId="AD" clId="Web-{71AE93DC-0A6B-D59C-BB66-776B93B5D4C1}" dt="2022-11-16T14:16:06.084" v="52" actId="20577"/>
        <pc:sldMkLst>
          <pc:docMk/>
          <pc:sldMk cId="4096866586" sldId="397"/>
        </pc:sldMkLst>
        <pc:spChg chg="mod">
          <ac:chgData name="Jérôme Goudin" userId="S::jerome.goudin@academiedetoulouse.onmicrosoft.com::7f63ecea-868f-40b9-8554-e48b78fff1ba" providerId="AD" clId="Web-{71AE93DC-0A6B-D59C-BB66-776B93B5D4C1}" dt="2022-11-16T14:16:06.084" v="52" actId="20577"/>
          <ac:spMkLst>
            <pc:docMk/>
            <pc:sldMk cId="4096866586" sldId="397"/>
            <ac:spMk id="13" creationId="{00000000-0000-0000-0000-000000000000}"/>
          </ac:spMkLst>
        </pc:spChg>
      </pc:sldChg>
      <pc:sldChg chg="modSp">
        <pc:chgData name="Jérôme Goudin" userId="S::jerome.goudin@academiedetoulouse.onmicrosoft.com::7f63ecea-868f-40b9-8554-e48b78fff1ba" providerId="AD" clId="Web-{71AE93DC-0A6B-D59C-BB66-776B93B5D4C1}" dt="2022-11-16T14:16:10.256" v="55" actId="20577"/>
        <pc:sldMkLst>
          <pc:docMk/>
          <pc:sldMk cId="1590082248" sldId="405"/>
        </pc:sldMkLst>
        <pc:spChg chg="mod">
          <ac:chgData name="Jérôme Goudin" userId="S::jerome.goudin@academiedetoulouse.onmicrosoft.com::7f63ecea-868f-40b9-8554-e48b78fff1ba" providerId="AD" clId="Web-{71AE93DC-0A6B-D59C-BB66-776B93B5D4C1}" dt="2022-11-16T14:15:09.207" v="7" actId="20577"/>
          <ac:spMkLst>
            <pc:docMk/>
            <pc:sldMk cId="1590082248" sldId="405"/>
            <ac:spMk id="12" creationId="{071CB5EC-23B1-CFE5-21C5-B899FEEC0C43}"/>
          </ac:spMkLst>
        </pc:spChg>
        <pc:spChg chg="mod">
          <ac:chgData name="Jérôme Goudin" userId="S::jerome.goudin@academiedetoulouse.onmicrosoft.com::7f63ecea-868f-40b9-8554-e48b78fff1ba" providerId="AD" clId="Web-{71AE93DC-0A6B-D59C-BB66-776B93B5D4C1}" dt="2022-11-16T14:16:10.256" v="55" actId="20577"/>
          <ac:spMkLst>
            <pc:docMk/>
            <pc:sldMk cId="1590082248" sldId="405"/>
            <ac:spMk id="13" creationId="{00000000-0000-0000-0000-000000000000}"/>
          </ac:spMkLst>
        </pc:spChg>
        <pc:spChg chg="mod">
          <ac:chgData name="Jérôme Goudin" userId="S::jerome.goudin@academiedetoulouse.onmicrosoft.com::7f63ecea-868f-40b9-8554-e48b78fff1ba" providerId="AD" clId="Web-{71AE93DC-0A6B-D59C-BB66-776B93B5D4C1}" dt="2022-11-16T14:15:15.645" v="16" actId="20577"/>
          <ac:spMkLst>
            <pc:docMk/>
            <pc:sldMk cId="1590082248" sldId="405"/>
            <ac:spMk id="16" creationId="{CCF40A44-F6A0-83F2-386B-5FBD7A2B0443}"/>
          </ac:spMkLst>
        </pc:spChg>
        <pc:spChg chg="mod">
          <ac:chgData name="Jérôme Goudin" userId="S::jerome.goudin@academiedetoulouse.onmicrosoft.com::7f63ecea-868f-40b9-8554-e48b78fff1ba" providerId="AD" clId="Web-{71AE93DC-0A6B-D59C-BB66-776B93B5D4C1}" dt="2022-11-16T14:15:21.270" v="25" actId="20577"/>
          <ac:spMkLst>
            <pc:docMk/>
            <pc:sldMk cId="1590082248" sldId="405"/>
            <ac:spMk id="18" creationId="{D9D5FC76-9FD1-3FBB-98EB-2299FF607B3B}"/>
          </ac:spMkLst>
        </pc:spChg>
      </pc:sldChg>
      <pc:sldChg chg="modSp">
        <pc:chgData name="Jérôme Goudin" userId="S::jerome.goudin@academiedetoulouse.onmicrosoft.com::7f63ecea-868f-40b9-8554-e48b78fff1ba" providerId="AD" clId="Web-{71AE93DC-0A6B-D59C-BB66-776B93B5D4C1}" dt="2022-11-16T14:16:14.475" v="58" actId="20577"/>
        <pc:sldMkLst>
          <pc:docMk/>
          <pc:sldMk cId="1171238342" sldId="406"/>
        </pc:sldMkLst>
        <pc:spChg chg="mod">
          <ac:chgData name="Jérôme Goudin" userId="S::jerome.goudin@academiedetoulouse.onmicrosoft.com::7f63ecea-868f-40b9-8554-e48b78fff1ba" providerId="AD" clId="Web-{71AE93DC-0A6B-D59C-BB66-776B93B5D4C1}" dt="2022-11-16T14:15:30.208" v="34" actId="20577"/>
          <ac:spMkLst>
            <pc:docMk/>
            <pc:sldMk cId="1171238342" sldId="406"/>
            <ac:spMk id="12" creationId="{071CB5EC-23B1-CFE5-21C5-B899FEEC0C43}"/>
          </ac:spMkLst>
        </pc:spChg>
        <pc:spChg chg="mod">
          <ac:chgData name="Jérôme Goudin" userId="S::jerome.goudin@academiedetoulouse.onmicrosoft.com::7f63ecea-868f-40b9-8554-e48b78fff1ba" providerId="AD" clId="Web-{71AE93DC-0A6B-D59C-BB66-776B93B5D4C1}" dt="2022-11-16T14:16:14.475" v="58" actId="20577"/>
          <ac:spMkLst>
            <pc:docMk/>
            <pc:sldMk cId="1171238342" sldId="406"/>
            <ac:spMk id="13" creationId="{00000000-0000-0000-0000-000000000000}"/>
          </ac:spMkLst>
        </pc:spChg>
        <pc:spChg chg="mod">
          <ac:chgData name="Jérôme Goudin" userId="S::jerome.goudin@academiedetoulouse.onmicrosoft.com::7f63ecea-868f-40b9-8554-e48b78fff1ba" providerId="AD" clId="Web-{71AE93DC-0A6B-D59C-BB66-776B93B5D4C1}" dt="2022-11-16T14:15:36.364" v="42" actId="20577"/>
          <ac:spMkLst>
            <pc:docMk/>
            <pc:sldMk cId="1171238342" sldId="406"/>
            <ac:spMk id="16" creationId="{CCF40A44-F6A0-83F2-386B-5FBD7A2B0443}"/>
          </ac:spMkLst>
        </pc:spChg>
        <pc:spChg chg="mod">
          <ac:chgData name="Jérôme Goudin" userId="S::jerome.goudin@academiedetoulouse.onmicrosoft.com::7f63ecea-868f-40b9-8554-e48b78fff1ba" providerId="AD" clId="Web-{71AE93DC-0A6B-D59C-BB66-776B93B5D4C1}" dt="2022-11-16T14:15:43.052" v="49" actId="20577"/>
          <ac:spMkLst>
            <pc:docMk/>
            <pc:sldMk cId="1171238342" sldId="406"/>
            <ac:spMk id="18" creationId="{D9D5FC76-9FD1-3FBB-98EB-2299FF607B3B}"/>
          </ac:spMkLst>
        </pc:spChg>
      </pc:sldChg>
    </pc:docChg>
  </pc:docChgLst>
  <pc:docChgLst>
    <pc:chgData name="Vincent Imbert" userId="S::vincent.imbert@academiedetoulouse.onmicrosoft.com::c216245a-b4a0-495f-9d0b-ef6414fb574a" providerId="AD" clId="Web-{47359293-BBF8-4F27-88D4-AA6CF9EF4C7A}"/>
    <pc:docChg chg="addSld modSld">
      <pc:chgData name="Vincent Imbert" userId="S::vincent.imbert@academiedetoulouse.onmicrosoft.com::c216245a-b4a0-495f-9d0b-ef6414fb574a" providerId="AD" clId="Web-{47359293-BBF8-4F27-88D4-AA6CF9EF4C7A}" dt="2022-11-11T09:23:33.984" v="537" actId="1076"/>
      <pc:docMkLst>
        <pc:docMk/>
      </pc:docMkLst>
      <pc:sldChg chg="modSp">
        <pc:chgData name="Vincent Imbert" userId="S::vincent.imbert@academiedetoulouse.onmicrosoft.com::c216245a-b4a0-495f-9d0b-ef6414fb574a" providerId="AD" clId="Web-{47359293-BBF8-4F27-88D4-AA6CF9EF4C7A}" dt="2022-11-11T08:37:43.172" v="10" actId="1076"/>
        <pc:sldMkLst>
          <pc:docMk/>
          <pc:sldMk cId="1645793336" sldId="319"/>
        </pc:sldMkLst>
        <pc:spChg chg="mod">
          <ac:chgData name="Vincent Imbert" userId="S::vincent.imbert@academiedetoulouse.onmicrosoft.com::c216245a-b4a0-495f-9d0b-ef6414fb574a" providerId="AD" clId="Web-{47359293-BBF8-4F27-88D4-AA6CF9EF4C7A}" dt="2022-11-11T08:37:40.844" v="9" actId="14100"/>
          <ac:spMkLst>
            <pc:docMk/>
            <pc:sldMk cId="1645793336" sldId="319"/>
            <ac:spMk id="4" creationId="{CEC0A531-25D0-0620-D97D-B81D53DD38A5}"/>
          </ac:spMkLst>
        </pc:spChg>
        <pc:spChg chg="mod">
          <ac:chgData name="Vincent Imbert" userId="S::vincent.imbert@academiedetoulouse.onmicrosoft.com::c216245a-b4a0-495f-9d0b-ef6414fb574a" providerId="AD" clId="Web-{47359293-BBF8-4F27-88D4-AA6CF9EF4C7A}" dt="2022-11-11T08:37:43.172" v="10" actId="1076"/>
          <ac:spMkLst>
            <pc:docMk/>
            <pc:sldMk cId="1645793336" sldId="319"/>
            <ac:spMk id="5" creationId="{D5894193-DFE8-BDF4-2C2D-745B79975DB8}"/>
          </ac:spMkLst>
        </pc:spChg>
      </pc:sldChg>
      <pc:sldChg chg="addSp delSp modSp add replId">
        <pc:chgData name="Vincent Imbert" userId="S::vincent.imbert@academiedetoulouse.onmicrosoft.com::c216245a-b4a0-495f-9d0b-ef6414fb574a" providerId="AD" clId="Web-{47359293-BBF8-4F27-88D4-AA6CF9EF4C7A}" dt="2022-11-11T09:23:33.984" v="537" actId="1076"/>
        <pc:sldMkLst>
          <pc:docMk/>
          <pc:sldMk cId="1935187041" sldId="408"/>
        </pc:sldMkLst>
        <pc:spChg chg="mod">
          <ac:chgData name="Vincent Imbert" userId="S::vincent.imbert@academiedetoulouse.onmicrosoft.com::c216245a-b4a0-495f-9d0b-ef6414fb574a" providerId="AD" clId="Web-{47359293-BBF8-4F27-88D4-AA6CF9EF4C7A}" dt="2022-11-11T08:56:24.016" v="332" actId="20577"/>
          <ac:spMkLst>
            <pc:docMk/>
            <pc:sldMk cId="1935187041" sldId="408"/>
            <ac:spMk id="2" creationId="{00000000-0000-0000-0000-000000000000}"/>
          </ac:spMkLst>
        </pc:spChg>
        <pc:spChg chg="del mod">
          <ac:chgData name="Vincent Imbert" userId="S::vincent.imbert@academiedetoulouse.onmicrosoft.com::c216245a-b4a0-495f-9d0b-ef6414fb574a" providerId="AD" clId="Web-{47359293-BBF8-4F27-88D4-AA6CF9EF4C7A}" dt="2022-11-11T08:40:57.568" v="58"/>
          <ac:spMkLst>
            <pc:docMk/>
            <pc:sldMk cId="1935187041" sldId="408"/>
            <ac:spMk id="4" creationId="{CEC0A531-25D0-0620-D97D-B81D53DD38A5}"/>
          </ac:spMkLst>
        </pc:spChg>
        <pc:spChg chg="del">
          <ac:chgData name="Vincent Imbert" userId="S::vincent.imbert@academiedetoulouse.onmicrosoft.com::c216245a-b4a0-495f-9d0b-ef6414fb574a" providerId="AD" clId="Web-{47359293-BBF8-4F27-88D4-AA6CF9EF4C7A}" dt="2022-11-11T08:39:21.737" v="57"/>
          <ac:spMkLst>
            <pc:docMk/>
            <pc:sldMk cId="1935187041" sldId="408"/>
            <ac:spMk id="5" creationId="{D5894193-DFE8-BDF4-2C2D-745B79975DB8}"/>
          </ac:spMkLst>
        </pc:spChg>
        <pc:spChg chg="add mod">
          <ac:chgData name="Vincent Imbert" userId="S::vincent.imbert@academiedetoulouse.onmicrosoft.com::c216245a-b4a0-495f-9d0b-ef6414fb574a" providerId="AD" clId="Web-{47359293-BBF8-4F27-88D4-AA6CF9EF4C7A}" dt="2022-11-11T09:23:19.015" v="534" actId="20577"/>
          <ac:spMkLst>
            <pc:docMk/>
            <pc:sldMk cId="1935187041" sldId="408"/>
            <ac:spMk id="11" creationId="{345002B6-4692-B5BD-439C-95507B232FA3}"/>
          </ac:spMkLst>
        </pc:spChg>
        <pc:spChg chg="add mod">
          <ac:chgData name="Vincent Imbert" userId="S::vincent.imbert@academiedetoulouse.onmicrosoft.com::c216245a-b4a0-495f-9d0b-ef6414fb574a" providerId="AD" clId="Web-{47359293-BBF8-4F27-88D4-AA6CF9EF4C7A}" dt="2022-11-11T08:44:28.355" v="100" actId="1076"/>
          <ac:spMkLst>
            <pc:docMk/>
            <pc:sldMk cId="1935187041" sldId="408"/>
            <ac:spMk id="13" creationId="{AF42412E-EBA0-D9BE-37D3-1C63E6E730D5}"/>
          </ac:spMkLst>
        </pc:spChg>
        <pc:spChg chg="add mod">
          <ac:chgData name="Vincent Imbert" userId="S::vincent.imbert@academiedetoulouse.onmicrosoft.com::c216245a-b4a0-495f-9d0b-ef6414fb574a" providerId="AD" clId="Web-{47359293-BBF8-4F27-88D4-AA6CF9EF4C7A}" dt="2022-11-11T09:08:04.989" v="500" actId="1076"/>
          <ac:spMkLst>
            <pc:docMk/>
            <pc:sldMk cId="1935187041" sldId="408"/>
            <ac:spMk id="21" creationId="{777E2DF0-BFDD-9C20-3C4D-E8CF0D8CE0D8}"/>
          </ac:spMkLst>
        </pc:spChg>
        <pc:picChg chg="add del mod">
          <ac:chgData name="Vincent Imbert" userId="S::vincent.imbert@academiedetoulouse.onmicrosoft.com::c216245a-b4a0-495f-9d0b-ef6414fb574a" providerId="AD" clId="Web-{47359293-BBF8-4F27-88D4-AA6CF9EF4C7A}" dt="2022-11-11T08:53:31.371" v="211"/>
          <ac:picMkLst>
            <pc:docMk/>
            <pc:sldMk cId="1935187041" sldId="408"/>
            <ac:picMk id="3" creationId="{BC97832A-E1B2-EF2B-78B3-B527565A61C7}"/>
          </ac:picMkLst>
        </pc:picChg>
        <pc:picChg chg="add mod">
          <ac:chgData name="Vincent Imbert" userId="S::vincent.imbert@academiedetoulouse.onmicrosoft.com::c216245a-b4a0-495f-9d0b-ef6414fb574a" providerId="AD" clId="Web-{47359293-BBF8-4F27-88D4-AA6CF9EF4C7A}" dt="2022-11-11T09:10:47.025" v="513" actId="1076"/>
          <ac:picMkLst>
            <pc:docMk/>
            <pc:sldMk cId="1935187041" sldId="408"/>
            <ac:picMk id="9" creationId="{BF2ED00F-3770-60C2-2B4A-4A29A30E46EC}"/>
          </ac:picMkLst>
        </pc:picChg>
        <pc:picChg chg="add mod">
          <ac:chgData name="Vincent Imbert" userId="S::vincent.imbert@academiedetoulouse.onmicrosoft.com::c216245a-b4a0-495f-9d0b-ef6414fb574a" providerId="AD" clId="Web-{47359293-BBF8-4F27-88D4-AA6CF9EF4C7A}" dt="2022-11-11T08:43:23.432" v="93" actId="14100"/>
          <ac:picMkLst>
            <pc:docMk/>
            <pc:sldMk cId="1935187041" sldId="408"/>
            <ac:picMk id="12" creationId="{662E4DCC-31C7-E0DC-9263-C6FCA13087AD}"/>
          </ac:picMkLst>
        </pc:picChg>
        <pc:picChg chg="add mod">
          <ac:chgData name="Vincent Imbert" userId="S::vincent.imbert@academiedetoulouse.onmicrosoft.com::c216245a-b4a0-495f-9d0b-ef6414fb574a" providerId="AD" clId="Web-{47359293-BBF8-4F27-88D4-AA6CF9EF4C7A}" dt="2022-11-11T08:45:15.450" v="104" actId="1076"/>
          <ac:picMkLst>
            <pc:docMk/>
            <pc:sldMk cId="1935187041" sldId="408"/>
            <ac:picMk id="14" creationId="{2ED0EDFD-D187-A57C-2A59-990536E4A9CB}"/>
          </ac:picMkLst>
        </pc:picChg>
        <pc:picChg chg="add del mod">
          <ac:chgData name="Vincent Imbert" userId="S::vincent.imbert@academiedetoulouse.onmicrosoft.com::c216245a-b4a0-495f-9d0b-ef6414fb574a" providerId="AD" clId="Web-{47359293-BBF8-4F27-88D4-AA6CF9EF4C7A}" dt="2022-11-11T08:49:04.004" v="161"/>
          <ac:picMkLst>
            <pc:docMk/>
            <pc:sldMk cId="1935187041" sldId="408"/>
            <ac:picMk id="15" creationId="{F774C992-CF1F-D77A-C0FE-F39A8F7085C6}"/>
          </ac:picMkLst>
        </pc:picChg>
        <pc:picChg chg="add mod">
          <ac:chgData name="Vincent Imbert" userId="S::vincent.imbert@academiedetoulouse.onmicrosoft.com::c216245a-b4a0-495f-9d0b-ef6414fb574a" providerId="AD" clId="Web-{47359293-BBF8-4F27-88D4-AA6CF9EF4C7A}" dt="2022-11-11T09:11:15.370" v="524" actId="1076"/>
          <ac:picMkLst>
            <pc:docMk/>
            <pc:sldMk cId="1935187041" sldId="408"/>
            <ac:picMk id="16" creationId="{97827605-B291-7907-9843-EF62CD7048EC}"/>
          </ac:picMkLst>
        </pc:picChg>
        <pc:picChg chg="add del mod">
          <ac:chgData name="Vincent Imbert" userId="S::vincent.imbert@academiedetoulouse.onmicrosoft.com::c216245a-b4a0-495f-9d0b-ef6414fb574a" providerId="AD" clId="Web-{47359293-BBF8-4F27-88D4-AA6CF9EF4C7A}" dt="2022-11-11T08:49:40.645" v="164"/>
          <ac:picMkLst>
            <pc:docMk/>
            <pc:sldMk cId="1935187041" sldId="408"/>
            <ac:picMk id="17" creationId="{85A3420E-8840-7FB2-74D6-95F93623C512}"/>
          </ac:picMkLst>
        </pc:picChg>
        <pc:picChg chg="add mod">
          <ac:chgData name="Vincent Imbert" userId="S::vincent.imbert@academiedetoulouse.onmicrosoft.com::c216245a-b4a0-495f-9d0b-ef6414fb574a" providerId="AD" clId="Web-{47359293-BBF8-4F27-88D4-AA6CF9EF4C7A}" dt="2022-11-11T09:11:17.448" v="525" actId="1076"/>
          <ac:picMkLst>
            <pc:docMk/>
            <pc:sldMk cId="1935187041" sldId="408"/>
            <ac:picMk id="18" creationId="{5CFB01CB-D641-7CF4-8A7F-8E61DA9BD7F5}"/>
          </ac:picMkLst>
        </pc:picChg>
        <pc:picChg chg="add mod ord">
          <ac:chgData name="Vincent Imbert" userId="S::vincent.imbert@academiedetoulouse.onmicrosoft.com::c216245a-b4a0-495f-9d0b-ef6414fb574a" providerId="AD" clId="Web-{47359293-BBF8-4F27-88D4-AA6CF9EF4C7A}" dt="2022-11-11T09:06:07.642" v="477" actId="1076"/>
          <ac:picMkLst>
            <pc:docMk/>
            <pc:sldMk cId="1935187041" sldId="408"/>
            <ac:picMk id="19" creationId="{12E0EA18-0668-DABC-D017-BDF79060DA01}"/>
          </ac:picMkLst>
        </pc:picChg>
        <pc:picChg chg="add del mod">
          <ac:chgData name="Vincent Imbert" userId="S::vincent.imbert@academiedetoulouse.onmicrosoft.com::c216245a-b4a0-495f-9d0b-ef6414fb574a" providerId="AD" clId="Web-{47359293-BBF8-4F27-88D4-AA6CF9EF4C7A}" dt="2022-11-11T09:09:50.211" v="503"/>
          <ac:picMkLst>
            <pc:docMk/>
            <pc:sldMk cId="1935187041" sldId="408"/>
            <ac:picMk id="20" creationId="{C25BE39F-D781-9DC1-9B24-5BA500542230}"/>
          </ac:picMkLst>
        </pc:picChg>
        <pc:picChg chg="add mod">
          <ac:chgData name="Vincent Imbert" userId="S::vincent.imbert@academiedetoulouse.onmicrosoft.com::c216245a-b4a0-495f-9d0b-ef6414fb574a" providerId="AD" clId="Web-{47359293-BBF8-4F27-88D4-AA6CF9EF4C7A}" dt="2022-11-11T09:05:50.673" v="473" actId="1076"/>
          <ac:picMkLst>
            <pc:docMk/>
            <pc:sldMk cId="1935187041" sldId="408"/>
            <ac:picMk id="22" creationId="{B8E5D161-B5C0-FDF0-4C26-0135DC528C50}"/>
          </ac:picMkLst>
        </pc:picChg>
        <pc:picChg chg="add mod">
          <ac:chgData name="Vincent Imbert" userId="S::vincent.imbert@academiedetoulouse.onmicrosoft.com::c216245a-b4a0-495f-9d0b-ef6414fb574a" providerId="AD" clId="Web-{47359293-BBF8-4F27-88D4-AA6CF9EF4C7A}" dt="2022-11-11T09:05:48.407" v="472" actId="1076"/>
          <ac:picMkLst>
            <pc:docMk/>
            <pc:sldMk cId="1935187041" sldId="408"/>
            <ac:picMk id="23" creationId="{8E968B81-78D0-2BF6-81A0-91721CD856A2}"/>
          </ac:picMkLst>
        </pc:picChg>
        <pc:picChg chg="add mod">
          <ac:chgData name="Vincent Imbert" userId="S::vincent.imbert@academiedetoulouse.onmicrosoft.com::c216245a-b4a0-495f-9d0b-ef6414fb574a" providerId="AD" clId="Web-{47359293-BBF8-4F27-88D4-AA6CF9EF4C7A}" dt="2022-11-11T09:23:33.984" v="537" actId="1076"/>
          <ac:picMkLst>
            <pc:docMk/>
            <pc:sldMk cId="1935187041" sldId="408"/>
            <ac:picMk id="24" creationId="{7D04A369-C6B2-C0F3-25D3-9E534ACAAB82}"/>
          </ac:picMkLst>
        </pc:picChg>
      </pc:sldChg>
    </pc:docChg>
  </pc:docChgLst>
  <pc:docChgLst>
    <pc:chgData name="David Raynal" userId="S::david.raynal@academiedetoulouse.onmicrosoft.com::5da8b2dd-f910-4473-b5be-8408e091e4af" providerId="AD" clId="Web-{464F702D-1297-4374-96F3-0A33F6CED816}"/>
    <pc:docChg chg="modSld">
      <pc:chgData name="David Raynal" userId="S::david.raynal@academiedetoulouse.onmicrosoft.com::5da8b2dd-f910-4473-b5be-8408e091e4af" providerId="AD" clId="Web-{464F702D-1297-4374-96F3-0A33F6CED816}" dt="2022-11-23T06:28:39.558" v="0" actId="20577"/>
      <pc:docMkLst>
        <pc:docMk/>
      </pc:docMkLst>
      <pc:sldChg chg="modSp">
        <pc:chgData name="David Raynal" userId="S::david.raynal@academiedetoulouse.onmicrosoft.com::5da8b2dd-f910-4473-b5be-8408e091e4af" providerId="AD" clId="Web-{464F702D-1297-4374-96F3-0A33F6CED816}" dt="2022-11-23T06:28:39.558" v="0" actId="20577"/>
        <pc:sldMkLst>
          <pc:docMk/>
          <pc:sldMk cId="1838334566" sldId="301"/>
        </pc:sldMkLst>
        <pc:spChg chg="mod">
          <ac:chgData name="David Raynal" userId="S::david.raynal@academiedetoulouse.onmicrosoft.com::5da8b2dd-f910-4473-b5be-8408e091e4af" providerId="AD" clId="Web-{464F702D-1297-4374-96F3-0A33F6CED816}" dt="2022-11-23T06:28:39.558" v="0" actId="20577"/>
          <ac:spMkLst>
            <pc:docMk/>
            <pc:sldMk cId="1838334566" sldId="301"/>
            <ac:spMk id="9" creationId="{F27B55D7-C1F5-CCFA-BE2D-61E4672652F5}"/>
          </ac:spMkLst>
        </pc:spChg>
      </pc:sldChg>
    </pc:docChg>
  </pc:docChgLst>
  <pc:docChgLst>
    <pc:chgData name="Utilisateur invité" userId="S::urn:spo:anon#6d343b0b664cc31f668dbd687f5d68cd0f998c0683e2cf72ba6308cacbd72593::" providerId="AD" clId="Web-{137C65A7-11CA-449D-B898-63D4B4C1AF85}"/>
    <pc:docChg chg="modSld">
      <pc:chgData name="Utilisateur invité" userId="S::urn:spo:anon#6d343b0b664cc31f668dbd687f5d68cd0f998c0683e2cf72ba6308cacbd72593::" providerId="AD" clId="Web-{137C65A7-11CA-449D-B898-63D4B4C1AF85}" dt="2022-11-18T07:49:57.659" v="46" actId="1076"/>
      <pc:docMkLst>
        <pc:docMk/>
      </pc:docMkLst>
      <pc:sldChg chg="addSp modSp">
        <pc:chgData name="Utilisateur invité" userId="S::urn:spo:anon#6d343b0b664cc31f668dbd687f5d68cd0f998c0683e2cf72ba6308cacbd72593::" providerId="AD" clId="Web-{137C65A7-11CA-449D-B898-63D4B4C1AF85}" dt="2022-11-18T07:49:15.955" v="44" actId="1076"/>
        <pc:sldMkLst>
          <pc:docMk/>
          <pc:sldMk cId="1069957616" sldId="317"/>
        </pc:sldMkLst>
        <pc:spChg chg="add mod">
          <ac:chgData name="Utilisateur invité" userId="S::urn:spo:anon#6d343b0b664cc31f668dbd687f5d68cd0f998c0683e2cf72ba6308cacbd72593::" providerId="AD" clId="Web-{137C65A7-11CA-449D-B898-63D4B4C1AF85}" dt="2022-11-18T07:49:15.955" v="44" actId="1076"/>
          <ac:spMkLst>
            <pc:docMk/>
            <pc:sldMk cId="1069957616" sldId="317"/>
            <ac:spMk id="3" creationId="{6A92276C-92D9-1291-D24A-205CD5E75A16}"/>
          </ac:spMkLst>
        </pc:spChg>
        <pc:picChg chg="add mod">
          <ac:chgData name="Utilisateur invité" userId="S::urn:spo:anon#6d343b0b664cc31f668dbd687f5d68cd0f998c0683e2cf72ba6308cacbd72593::" providerId="AD" clId="Web-{137C65A7-11CA-449D-B898-63D4B4C1AF85}" dt="2022-11-18T07:49:11.564" v="43" actId="1076"/>
          <ac:picMkLst>
            <pc:docMk/>
            <pc:sldMk cId="1069957616" sldId="317"/>
            <ac:picMk id="5" creationId="{B28D0E2E-34D1-27C4-68E8-14FC8E358BFB}"/>
          </ac:picMkLst>
        </pc:picChg>
      </pc:sldChg>
      <pc:sldChg chg="addSp modSp">
        <pc:chgData name="Utilisateur invité" userId="S::urn:spo:anon#6d343b0b664cc31f668dbd687f5d68cd0f998c0683e2cf72ba6308cacbd72593::" providerId="AD" clId="Web-{137C65A7-11CA-449D-B898-63D4B4C1AF85}" dt="2022-11-18T07:49:57.659" v="46" actId="1076"/>
        <pc:sldMkLst>
          <pc:docMk/>
          <pc:sldMk cId="3696340150" sldId="430"/>
        </pc:sldMkLst>
        <pc:picChg chg="add mod">
          <ac:chgData name="Utilisateur invité" userId="S::urn:spo:anon#6d343b0b664cc31f668dbd687f5d68cd0f998c0683e2cf72ba6308cacbd72593::" providerId="AD" clId="Web-{137C65A7-11CA-449D-B898-63D4B4C1AF85}" dt="2022-11-18T07:49:57.659" v="46" actId="1076"/>
          <ac:picMkLst>
            <pc:docMk/>
            <pc:sldMk cId="3696340150" sldId="430"/>
            <ac:picMk id="4" creationId="{58ECD111-41B6-ECCF-E818-3C85CB7E460D}"/>
          </ac:picMkLst>
        </pc:picChg>
      </pc:sldChg>
    </pc:docChg>
  </pc:docChgLst>
  <pc:docChgLst>
    <pc:chgData name="Jérôme Goudin" userId="S::jerome.goudin@academiedetoulouse.onmicrosoft.com::7f63ecea-868f-40b9-8554-e48b78fff1ba" providerId="AD" clId="Web-{1919B593-0B2C-4C58-8F05-1431B4F3CC41}"/>
    <pc:docChg chg="mod modSld">
      <pc:chgData name="Jérôme Goudin" userId="S::jerome.goudin@academiedetoulouse.onmicrosoft.com::7f63ecea-868f-40b9-8554-e48b78fff1ba" providerId="AD" clId="Web-{1919B593-0B2C-4C58-8F05-1431B4F3CC41}" dt="2022-11-10T15:35:03.757" v="19"/>
      <pc:docMkLst>
        <pc:docMk/>
      </pc:docMkLst>
      <pc:sldChg chg="modCm">
        <pc:chgData name="Jérôme Goudin" userId="S::jerome.goudin@academiedetoulouse.onmicrosoft.com::7f63ecea-868f-40b9-8554-e48b78fff1ba" providerId="AD" clId="Web-{1919B593-0B2C-4C58-8F05-1431B4F3CC41}" dt="2022-11-10T15:27:39.714" v="8"/>
        <pc:sldMkLst>
          <pc:docMk/>
          <pc:sldMk cId="1645793336" sldId="319"/>
        </pc:sldMkLst>
      </pc:sldChg>
      <pc:sldChg chg="modSp">
        <pc:chgData name="Jérôme Goudin" userId="S::jerome.goudin@academiedetoulouse.onmicrosoft.com::7f63ecea-868f-40b9-8554-e48b78fff1ba" providerId="AD" clId="Web-{1919B593-0B2C-4C58-8F05-1431B4F3CC41}" dt="2022-11-10T15:15:24.350" v="5" actId="20577"/>
        <pc:sldMkLst>
          <pc:docMk/>
          <pc:sldMk cId="1650954494" sldId="401"/>
        </pc:sldMkLst>
        <pc:spChg chg="mod">
          <ac:chgData name="Jérôme Goudin" userId="S::jerome.goudin@academiedetoulouse.onmicrosoft.com::7f63ecea-868f-40b9-8554-e48b78fff1ba" providerId="AD" clId="Web-{1919B593-0B2C-4C58-8F05-1431B4F3CC41}" dt="2022-11-10T15:15:24.350" v="5" actId="20577"/>
          <ac:spMkLst>
            <pc:docMk/>
            <pc:sldMk cId="1650954494" sldId="401"/>
            <ac:spMk id="3" creationId="{08AFF342-D841-6779-81D6-A4BCA1A0D802}"/>
          </ac:spMkLst>
        </pc:spChg>
      </pc:sldChg>
      <pc:sldChg chg="modSp addCm delCm modCm modNotes">
        <pc:chgData name="Jérôme Goudin" userId="S::jerome.goudin@academiedetoulouse.onmicrosoft.com::7f63ecea-868f-40b9-8554-e48b78fff1ba" providerId="AD" clId="Web-{1919B593-0B2C-4C58-8F05-1431B4F3CC41}" dt="2022-11-10T15:35:03.757" v="19"/>
        <pc:sldMkLst>
          <pc:docMk/>
          <pc:sldMk cId="3458553898" sldId="403"/>
        </pc:sldMkLst>
        <pc:spChg chg="mod">
          <ac:chgData name="Jérôme Goudin" userId="S::jerome.goudin@academiedetoulouse.onmicrosoft.com::7f63ecea-868f-40b9-8554-e48b78fff1ba" providerId="AD" clId="Web-{1919B593-0B2C-4C58-8F05-1431B4F3CC41}" dt="2022-11-10T15:30:52.001" v="10" actId="20577"/>
          <ac:spMkLst>
            <pc:docMk/>
            <pc:sldMk cId="3458553898" sldId="403"/>
            <ac:spMk id="30" creationId="{8209618B-9374-3186-477E-328055E9374F}"/>
          </ac:spMkLst>
        </pc:spChg>
      </pc:sldChg>
    </pc:docChg>
  </pc:docChgLst>
  <pc:docChgLst>
    <pc:chgData name="Jérôme Goudin" userId="S::jerome.goudin@academiedetoulouse.onmicrosoft.com::7f63ecea-868f-40b9-8554-e48b78fff1ba" providerId="AD" clId="Web-{C33C3193-F6C2-E6F7-414F-1B4F454916B5}"/>
    <pc:docChg chg="modSld">
      <pc:chgData name="Jérôme Goudin" userId="S::jerome.goudin@academiedetoulouse.onmicrosoft.com::7f63ecea-868f-40b9-8554-e48b78fff1ba" providerId="AD" clId="Web-{C33C3193-F6C2-E6F7-414F-1B4F454916B5}" dt="2022-11-22T15:06:49.641" v="1" actId="20577"/>
      <pc:docMkLst>
        <pc:docMk/>
      </pc:docMkLst>
      <pc:sldChg chg="modSp">
        <pc:chgData name="Jérôme Goudin" userId="S::jerome.goudin@academiedetoulouse.onmicrosoft.com::7f63ecea-868f-40b9-8554-e48b78fff1ba" providerId="AD" clId="Web-{C33C3193-F6C2-E6F7-414F-1B4F454916B5}" dt="2022-11-22T15:06:49.641" v="1" actId="20577"/>
        <pc:sldMkLst>
          <pc:docMk/>
          <pc:sldMk cId="3471878230" sldId="411"/>
        </pc:sldMkLst>
        <pc:spChg chg="mod">
          <ac:chgData name="Jérôme Goudin" userId="S::jerome.goudin@academiedetoulouse.onmicrosoft.com::7f63ecea-868f-40b9-8554-e48b78fff1ba" providerId="AD" clId="Web-{C33C3193-F6C2-E6F7-414F-1B4F454916B5}" dt="2022-11-22T15:06:49.641" v="1" actId="20577"/>
          <ac:spMkLst>
            <pc:docMk/>
            <pc:sldMk cId="3471878230" sldId="411"/>
            <ac:spMk id="20" creationId="{49711C9E-254F-8C63-FF2F-0B4B440B2B72}"/>
          </ac:spMkLst>
        </pc:spChg>
      </pc:sldChg>
    </pc:docChg>
  </pc:docChgLst>
  <pc:docChgLst>
    <pc:chgData name="Utilisateur invité" userId="S::urn:spo:anon#6d343b0b664cc31f668dbd687f5d68cd0f998c0683e2cf72ba6308cacbd72593::" providerId="AD" clId="Web-{B7FF6DDC-A620-B316-BE05-4EA303EA577F}"/>
    <pc:docChg chg="modSld">
      <pc:chgData name="Utilisateur invité" userId="S::urn:spo:anon#6d343b0b664cc31f668dbd687f5d68cd0f998c0683e2cf72ba6308cacbd72593::" providerId="AD" clId="Web-{B7FF6DDC-A620-B316-BE05-4EA303EA577F}" dt="2022-11-16T13:22:20.240" v="35" actId="20577"/>
      <pc:docMkLst>
        <pc:docMk/>
      </pc:docMkLst>
      <pc:sldChg chg="modSp">
        <pc:chgData name="Utilisateur invité" userId="S::urn:spo:anon#6d343b0b664cc31f668dbd687f5d68cd0f998c0683e2cf72ba6308cacbd72593::" providerId="AD" clId="Web-{B7FF6DDC-A620-B316-BE05-4EA303EA577F}" dt="2022-11-16T13:22:20.240" v="35" actId="20577"/>
        <pc:sldMkLst>
          <pc:docMk/>
          <pc:sldMk cId="1645793336" sldId="319"/>
        </pc:sldMkLst>
        <pc:spChg chg="mod">
          <ac:chgData name="Utilisateur invité" userId="S::urn:spo:anon#6d343b0b664cc31f668dbd687f5d68cd0f998c0683e2cf72ba6308cacbd72593::" providerId="AD" clId="Web-{B7FF6DDC-A620-B316-BE05-4EA303EA577F}" dt="2022-11-16T13:21:46.005" v="10" actId="20577"/>
          <ac:spMkLst>
            <pc:docMk/>
            <pc:sldMk cId="1645793336" sldId="319"/>
            <ac:spMk id="5" creationId="{C6FD8D3E-15EA-5FC7-939C-D09200E444E1}"/>
          </ac:spMkLst>
        </pc:spChg>
        <pc:spChg chg="mod">
          <ac:chgData name="Utilisateur invité" userId="S::urn:spo:anon#6d343b0b664cc31f668dbd687f5d68cd0f998c0683e2cf72ba6308cacbd72593::" providerId="AD" clId="Web-{B7FF6DDC-A620-B316-BE05-4EA303EA577F}" dt="2022-11-16T13:22:11.334" v="24" actId="20577"/>
          <ac:spMkLst>
            <pc:docMk/>
            <pc:sldMk cId="1645793336" sldId="319"/>
            <ac:spMk id="12" creationId="{E3CD5CBD-FF34-078D-E350-09CA926EF6BB}"/>
          </ac:spMkLst>
        </pc:spChg>
        <pc:spChg chg="mod">
          <ac:chgData name="Utilisateur invité" userId="S::urn:spo:anon#6d343b0b664cc31f668dbd687f5d68cd0f998c0683e2cf72ba6308cacbd72593::" providerId="AD" clId="Web-{B7FF6DDC-A620-B316-BE05-4EA303EA577F}" dt="2022-11-16T13:22:20.240" v="35" actId="20577"/>
          <ac:spMkLst>
            <pc:docMk/>
            <pc:sldMk cId="1645793336" sldId="319"/>
            <ac:spMk id="15" creationId="{B109C1E4-20C0-31FC-0E44-D2DD7DF10AD5}"/>
          </ac:spMkLst>
        </pc:spChg>
      </pc:sldChg>
    </pc:docChg>
  </pc:docChgLst>
  <pc:docChgLst>
    <pc:chgData name="David Raynal" userId="S::david.raynal@academiedetoulouse.onmicrosoft.com::5da8b2dd-f910-4473-b5be-8408e091e4af" providerId="AD" clId="Web-{831D8AF4-8CB7-68A6-E7CC-20CA69A74C5C}"/>
    <pc:docChg chg="modSld">
      <pc:chgData name="David Raynal" userId="S::david.raynal@academiedetoulouse.onmicrosoft.com::5da8b2dd-f910-4473-b5be-8408e091e4af" providerId="AD" clId="Web-{831D8AF4-8CB7-68A6-E7CC-20CA69A74C5C}" dt="2022-11-18T08:36:56.968" v="168"/>
      <pc:docMkLst>
        <pc:docMk/>
      </pc:docMkLst>
      <pc:sldChg chg="modSp">
        <pc:chgData name="David Raynal" userId="S::david.raynal@academiedetoulouse.onmicrosoft.com::5da8b2dd-f910-4473-b5be-8408e091e4af" providerId="AD" clId="Web-{831D8AF4-8CB7-68A6-E7CC-20CA69A74C5C}" dt="2022-11-18T08:35:28.685" v="141" actId="14100"/>
        <pc:sldMkLst>
          <pc:docMk/>
          <pc:sldMk cId="4096866586" sldId="397"/>
        </pc:sldMkLst>
        <pc:spChg chg="mod">
          <ac:chgData name="David Raynal" userId="S::david.raynal@academiedetoulouse.onmicrosoft.com::5da8b2dd-f910-4473-b5be-8408e091e4af" providerId="AD" clId="Web-{831D8AF4-8CB7-68A6-E7CC-20CA69A74C5C}" dt="2022-11-18T08:32:10.664" v="92" actId="1076"/>
          <ac:spMkLst>
            <pc:docMk/>
            <pc:sldMk cId="4096866586" sldId="397"/>
            <ac:spMk id="12" creationId="{071CB5EC-23B1-CFE5-21C5-B899FEEC0C43}"/>
          </ac:spMkLst>
        </pc:spChg>
        <pc:spChg chg="mod">
          <ac:chgData name="David Raynal" userId="S::david.raynal@academiedetoulouse.onmicrosoft.com::5da8b2dd-f910-4473-b5be-8408e091e4af" providerId="AD" clId="Web-{831D8AF4-8CB7-68A6-E7CC-20CA69A74C5C}" dt="2022-11-18T08:31:42.632" v="89" actId="1076"/>
          <ac:spMkLst>
            <pc:docMk/>
            <pc:sldMk cId="4096866586" sldId="397"/>
            <ac:spMk id="16" creationId="{CCF40A44-F6A0-83F2-386B-5FBD7A2B0443}"/>
          </ac:spMkLst>
        </pc:spChg>
        <pc:spChg chg="mod">
          <ac:chgData name="David Raynal" userId="S::david.raynal@academiedetoulouse.onmicrosoft.com::5da8b2dd-f910-4473-b5be-8408e091e4af" providerId="AD" clId="Web-{831D8AF4-8CB7-68A6-E7CC-20CA69A74C5C}" dt="2022-11-18T08:31:59.601" v="91" actId="1076"/>
          <ac:spMkLst>
            <pc:docMk/>
            <pc:sldMk cId="4096866586" sldId="397"/>
            <ac:spMk id="18" creationId="{D9D5FC76-9FD1-3FBB-98EB-2299FF607B3B}"/>
          </ac:spMkLst>
        </pc:spChg>
        <pc:spChg chg="mod">
          <ac:chgData name="David Raynal" userId="S::david.raynal@academiedetoulouse.onmicrosoft.com::5da8b2dd-f910-4473-b5be-8408e091e4af" providerId="AD" clId="Web-{831D8AF4-8CB7-68A6-E7CC-20CA69A74C5C}" dt="2022-11-18T08:31:22.632" v="85" actId="14100"/>
          <ac:spMkLst>
            <pc:docMk/>
            <pc:sldMk cId="4096866586" sldId="397"/>
            <ac:spMk id="19" creationId="{799870FF-0942-CF9D-DE4E-E9A2AFA0D86D}"/>
          </ac:spMkLst>
        </pc:spChg>
        <pc:spChg chg="mod">
          <ac:chgData name="David Raynal" userId="S::david.raynal@academiedetoulouse.onmicrosoft.com::5da8b2dd-f910-4473-b5be-8408e091e4af" providerId="AD" clId="Web-{831D8AF4-8CB7-68A6-E7CC-20CA69A74C5C}" dt="2022-11-18T08:35:28.685" v="141" actId="14100"/>
          <ac:spMkLst>
            <pc:docMk/>
            <pc:sldMk cId="4096866586" sldId="397"/>
            <ac:spMk id="21" creationId="{4BCB3343-28E0-88D2-75FA-A3DDC73B941D}"/>
          </ac:spMkLst>
        </pc:spChg>
      </pc:sldChg>
      <pc:sldChg chg="modSp">
        <pc:chgData name="David Raynal" userId="S::david.raynal@academiedetoulouse.onmicrosoft.com::5da8b2dd-f910-4473-b5be-8408e091e4af" providerId="AD" clId="Web-{831D8AF4-8CB7-68A6-E7CC-20CA69A74C5C}" dt="2022-11-18T08:28:29.002" v="70" actId="20577"/>
        <pc:sldMkLst>
          <pc:docMk/>
          <pc:sldMk cId="1241339557" sldId="398"/>
        </pc:sldMkLst>
        <pc:spChg chg="mod">
          <ac:chgData name="David Raynal" userId="S::david.raynal@academiedetoulouse.onmicrosoft.com::5da8b2dd-f910-4473-b5be-8408e091e4af" providerId="AD" clId="Web-{831D8AF4-8CB7-68A6-E7CC-20CA69A74C5C}" dt="2022-11-18T08:28:29.002" v="70" actId="20577"/>
          <ac:spMkLst>
            <pc:docMk/>
            <pc:sldMk cId="1241339557" sldId="398"/>
            <ac:spMk id="3" creationId="{00000000-0000-0000-0000-000000000000}"/>
          </ac:spMkLst>
        </pc:spChg>
      </pc:sldChg>
      <pc:sldChg chg="addSp delSp modSp">
        <pc:chgData name="David Raynal" userId="S::david.raynal@academiedetoulouse.onmicrosoft.com::5da8b2dd-f910-4473-b5be-8408e091e4af" providerId="AD" clId="Web-{831D8AF4-8CB7-68A6-E7CC-20CA69A74C5C}" dt="2022-11-18T08:36:42.952" v="167"/>
        <pc:sldMkLst>
          <pc:docMk/>
          <pc:sldMk cId="1590082248" sldId="405"/>
        </pc:sldMkLst>
        <pc:spChg chg="ord">
          <ac:chgData name="David Raynal" userId="S::david.raynal@academiedetoulouse.onmicrosoft.com::5da8b2dd-f910-4473-b5be-8408e091e4af" providerId="AD" clId="Web-{831D8AF4-8CB7-68A6-E7CC-20CA69A74C5C}" dt="2022-11-18T08:36:42.952" v="167"/>
          <ac:spMkLst>
            <pc:docMk/>
            <pc:sldMk cId="1590082248" sldId="405"/>
            <ac:spMk id="2" creationId="{AC560076-9DDF-F9ED-F16D-408FC8F05CAF}"/>
          </ac:spMkLst>
        </pc:spChg>
        <pc:spChg chg="add del">
          <ac:chgData name="David Raynal" userId="S::david.raynal@academiedetoulouse.onmicrosoft.com::5da8b2dd-f910-4473-b5be-8408e091e4af" providerId="AD" clId="Web-{831D8AF4-8CB7-68A6-E7CC-20CA69A74C5C}" dt="2022-11-18T08:34:26.386" v="126"/>
          <ac:spMkLst>
            <pc:docMk/>
            <pc:sldMk cId="1590082248" sldId="405"/>
            <ac:spMk id="8" creationId="{00000000-0000-0000-0000-000000000000}"/>
          </ac:spMkLst>
        </pc:spChg>
        <pc:spChg chg="add del mod">
          <ac:chgData name="David Raynal" userId="S::david.raynal@academiedetoulouse.onmicrosoft.com::5da8b2dd-f910-4473-b5be-8408e091e4af" providerId="AD" clId="Web-{831D8AF4-8CB7-68A6-E7CC-20CA69A74C5C}" dt="2022-11-18T08:34:02.683" v="113"/>
          <ac:spMkLst>
            <pc:docMk/>
            <pc:sldMk cId="1590082248" sldId="405"/>
            <ac:spMk id="10" creationId="{466F6B31-37C5-2030-9218-98ECF7F219B8}"/>
          </ac:spMkLst>
        </pc:spChg>
        <pc:spChg chg="add del mod">
          <ac:chgData name="David Raynal" userId="S::david.raynal@academiedetoulouse.onmicrosoft.com::5da8b2dd-f910-4473-b5be-8408e091e4af" providerId="AD" clId="Web-{831D8AF4-8CB7-68A6-E7CC-20CA69A74C5C}" dt="2022-11-18T08:34:26.277" v="124"/>
          <ac:spMkLst>
            <pc:docMk/>
            <pc:sldMk cId="1590082248" sldId="405"/>
            <ac:spMk id="12" creationId="{071CB5EC-23B1-CFE5-21C5-B899FEEC0C43}"/>
          </ac:spMkLst>
        </pc:spChg>
        <pc:spChg chg="del topLvl">
          <ac:chgData name="David Raynal" userId="S::david.raynal@academiedetoulouse.onmicrosoft.com::5da8b2dd-f910-4473-b5be-8408e091e4af" providerId="AD" clId="Web-{831D8AF4-8CB7-68A6-E7CC-20CA69A74C5C}" dt="2022-11-18T08:34:31.027" v="128"/>
          <ac:spMkLst>
            <pc:docMk/>
            <pc:sldMk cId="1590082248" sldId="405"/>
            <ac:spMk id="13" creationId="{00000000-0000-0000-0000-000000000000}"/>
          </ac:spMkLst>
        </pc:spChg>
        <pc:spChg chg="add del mod">
          <ac:chgData name="David Raynal" userId="S::david.raynal@academiedetoulouse.onmicrosoft.com::5da8b2dd-f910-4473-b5be-8408e091e4af" providerId="AD" clId="Web-{831D8AF4-8CB7-68A6-E7CC-20CA69A74C5C}" dt="2022-11-18T08:36:21.967" v="165"/>
          <ac:spMkLst>
            <pc:docMk/>
            <pc:sldMk cId="1590082248" sldId="405"/>
            <ac:spMk id="14" creationId="{CE680C80-28F9-A8C5-8A41-1AF4A61E9BB2}"/>
          </ac:spMkLst>
        </pc:spChg>
        <pc:spChg chg="del mod">
          <ac:chgData name="David Raynal" userId="S::david.raynal@academiedetoulouse.onmicrosoft.com::5da8b2dd-f910-4473-b5be-8408e091e4af" providerId="AD" clId="Web-{831D8AF4-8CB7-68A6-E7CC-20CA69A74C5C}" dt="2022-11-18T08:34:26.277" v="123"/>
          <ac:spMkLst>
            <pc:docMk/>
            <pc:sldMk cId="1590082248" sldId="405"/>
            <ac:spMk id="16" creationId="{CCF40A44-F6A0-83F2-386B-5FBD7A2B0443}"/>
          </ac:spMkLst>
        </pc:spChg>
        <pc:spChg chg="del mod">
          <ac:chgData name="David Raynal" userId="S::david.raynal@academiedetoulouse.onmicrosoft.com::5da8b2dd-f910-4473-b5be-8408e091e4af" providerId="AD" clId="Web-{831D8AF4-8CB7-68A6-E7CC-20CA69A74C5C}" dt="2022-11-18T08:34:26.277" v="122"/>
          <ac:spMkLst>
            <pc:docMk/>
            <pc:sldMk cId="1590082248" sldId="405"/>
            <ac:spMk id="18" creationId="{D9D5FC76-9FD1-3FBB-98EB-2299FF607B3B}"/>
          </ac:spMkLst>
        </pc:spChg>
        <pc:spChg chg="add del mod">
          <ac:chgData name="David Raynal" userId="S::david.raynal@academiedetoulouse.onmicrosoft.com::5da8b2dd-f910-4473-b5be-8408e091e4af" providerId="AD" clId="Web-{831D8AF4-8CB7-68A6-E7CC-20CA69A74C5C}" dt="2022-11-18T08:34:26.277" v="121"/>
          <ac:spMkLst>
            <pc:docMk/>
            <pc:sldMk cId="1590082248" sldId="405"/>
            <ac:spMk id="19" creationId="{799870FF-0942-CF9D-DE4E-E9A2AFA0D86D}"/>
          </ac:spMkLst>
        </pc:spChg>
        <pc:spChg chg="add del mod">
          <ac:chgData name="David Raynal" userId="S::david.raynal@academiedetoulouse.onmicrosoft.com::5da8b2dd-f910-4473-b5be-8408e091e4af" providerId="AD" clId="Web-{831D8AF4-8CB7-68A6-E7CC-20CA69A74C5C}" dt="2022-11-18T08:34:26.277" v="120"/>
          <ac:spMkLst>
            <pc:docMk/>
            <pc:sldMk cId="1590082248" sldId="405"/>
            <ac:spMk id="21" creationId="{4BCB3343-28E0-88D2-75FA-A3DDC73B941D}"/>
          </ac:spMkLst>
        </pc:spChg>
        <pc:spChg chg="add del">
          <ac:chgData name="David Raynal" userId="S::david.raynal@academiedetoulouse.onmicrosoft.com::5da8b2dd-f910-4473-b5be-8408e091e4af" providerId="AD" clId="Web-{831D8AF4-8CB7-68A6-E7CC-20CA69A74C5C}" dt="2022-11-18T08:34:26.277" v="119"/>
          <ac:spMkLst>
            <pc:docMk/>
            <pc:sldMk cId="1590082248" sldId="405"/>
            <ac:spMk id="22" creationId="{5F8A0C61-2084-F5F4-6454-06483FEFE9DF}"/>
          </ac:spMkLst>
        </pc:spChg>
        <pc:spChg chg="add">
          <ac:chgData name="David Raynal" userId="S::david.raynal@academiedetoulouse.onmicrosoft.com::5da8b2dd-f910-4473-b5be-8408e091e4af" providerId="AD" clId="Web-{831D8AF4-8CB7-68A6-E7CC-20CA69A74C5C}" dt="2022-11-18T08:34:39.902" v="131"/>
          <ac:spMkLst>
            <pc:docMk/>
            <pc:sldMk cId="1590082248" sldId="405"/>
            <ac:spMk id="29" creationId="{41E1D59B-49B6-38DD-0A23-4098EEBF33DC}"/>
          </ac:spMkLst>
        </pc:spChg>
        <pc:spChg chg="add">
          <ac:chgData name="David Raynal" userId="S::david.raynal@academiedetoulouse.onmicrosoft.com::5da8b2dd-f910-4473-b5be-8408e091e4af" providerId="AD" clId="Web-{831D8AF4-8CB7-68A6-E7CC-20CA69A74C5C}" dt="2022-11-18T08:34:39.949" v="133"/>
          <ac:spMkLst>
            <pc:docMk/>
            <pc:sldMk cId="1590082248" sldId="405"/>
            <ac:spMk id="37" creationId="{2F014DCD-228E-6FDF-BBCB-9EAB30CCD2DF}"/>
          </ac:spMkLst>
        </pc:spChg>
        <pc:spChg chg="add">
          <ac:chgData name="David Raynal" userId="S::david.raynal@academiedetoulouse.onmicrosoft.com::5da8b2dd-f910-4473-b5be-8408e091e4af" providerId="AD" clId="Web-{831D8AF4-8CB7-68A6-E7CC-20CA69A74C5C}" dt="2022-11-18T08:34:39.965" v="134"/>
          <ac:spMkLst>
            <pc:docMk/>
            <pc:sldMk cId="1590082248" sldId="405"/>
            <ac:spMk id="39" creationId="{6E445605-0990-686A-1040-2096982022BE}"/>
          </ac:spMkLst>
        </pc:spChg>
        <pc:spChg chg="add">
          <ac:chgData name="David Raynal" userId="S::david.raynal@academiedetoulouse.onmicrosoft.com::5da8b2dd-f910-4473-b5be-8408e091e4af" providerId="AD" clId="Web-{831D8AF4-8CB7-68A6-E7CC-20CA69A74C5C}" dt="2022-11-18T08:34:39.980" v="135"/>
          <ac:spMkLst>
            <pc:docMk/>
            <pc:sldMk cId="1590082248" sldId="405"/>
            <ac:spMk id="41" creationId="{B1076912-0E6B-5E38-80AE-BD12F24C5D05}"/>
          </ac:spMkLst>
        </pc:spChg>
        <pc:spChg chg="add">
          <ac:chgData name="David Raynal" userId="S::david.raynal@academiedetoulouse.onmicrosoft.com::5da8b2dd-f910-4473-b5be-8408e091e4af" providerId="AD" clId="Web-{831D8AF4-8CB7-68A6-E7CC-20CA69A74C5C}" dt="2022-11-18T08:34:39.996" v="136"/>
          <ac:spMkLst>
            <pc:docMk/>
            <pc:sldMk cId="1590082248" sldId="405"/>
            <ac:spMk id="43" creationId="{8C03147A-BFB9-3CBD-809E-B634A1A665AF}"/>
          </ac:spMkLst>
        </pc:spChg>
        <pc:spChg chg="add mod">
          <ac:chgData name="David Raynal" userId="S::david.raynal@academiedetoulouse.onmicrosoft.com::5da8b2dd-f910-4473-b5be-8408e091e4af" providerId="AD" clId="Web-{831D8AF4-8CB7-68A6-E7CC-20CA69A74C5C}" dt="2022-11-18T08:35:35.591" v="142" actId="14100"/>
          <ac:spMkLst>
            <pc:docMk/>
            <pc:sldMk cId="1590082248" sldId="405"/>
            <ac:spMk id="45" creationId="{09C46560-C8B2-82DE-6AB0-02B463955B84}"/>
          </ac:spMkLst>
        </pc:spChg>
        <pc:spChg chg="add">
          <ac:chgData name="David Raynal" userId="S::david.raynal@academiedetoulouse.onmicrosoft.com::5da8b2dd-f910-4473-b5be-8408e091e4af" providerId="AD" clId="Web-{831D8AF4-8CB7-68A6-E7CC-20CA69A74C5C}" dt="2022-11-18T08:34:40.012" v="138"/>
          <ac:spMkLst>
            <pc:docMk/>
            <pc:sldMk cId="1590082248" sldId="405"/>
            <ac:spMk id="47" creationId="{E9C4BAF2-1DB2-B1EA-A788-8FFA0BCB5CB5}"/>
          </ac:spMkLst>
        </pc:spChg>
        <pc:grpChg chg="add del">
          <ac:chgData name="David Raynal" userId="S::david.raynal@academiedetoulouse.onmicrosoft.com::5da8b2dd-f910-4473-b5be-8408e091e4af" providerId="AD" clId="Web-{831D8AF4-8CB7-68A6-E7CC-20CA69A74C5C}" dt="2022-11-18T08:34:26.277" v="125"/>
          <ac:grpSpMkLst>
            <pc:docMk/>
            <pc:sldMk cId="1590082248" sldId="405"/>
            <ac:grpSpMk id="3" creationId="{00000000-0000-0000-0000-000000000000}"/>
          </ac:grpSpMkLst>
        </pc:grpChg>
        <pc:grpChg chg="del">
          <ac:chgData name="David Raynal" userId="S::david.raynal@academiedetoulouse.onmicrosoft.com::5da8b2dd-f910-4473-b5be-8408e091e4af" providerId="AD" clId="Web-{831D8AF4-8CB7-68A6-E7CC-20CA69A74C5C}" dt="2022-11-18T08:34:31.027" v="128"/>
          <ac:grpSpMkLst>
            <pc:docMk/>
            <pc:sldMk cId="1590082248" sldId="405"/>
            <ac:grpSpMk id="17" creationId="{00000000-0000-0000-0000-000000000000}"/>
          </ac:grpSpMkLst>
        </pc:grpChg>
        <pc:grpChg chg="add">
          <ac:chgData name="David Raynal" userId="S::david.raynal@academiedetoulouse.onmicrosoft.com::5da8b2dd-f910-4473-b5be-8408e091e4af" providerId="AD" clId="Web-{831D8AF4-8CB7-68A6-E7CC-20CA69A74C5C}" dt="2022-11-18T08:34:39.934" v="132"/>
          <ac:grpSpMkLst>
            <pc:docMk/>
            <pc:sldMk cId="1590082248" sldId="405"/>
            <ac:grpSpMk id="35" creationId="{DACC323B-40C7-73F5-5D44-55B91A6F97EE}"/>
          </ac:grpSpMkLst>
        </pc:grpChg>
        <pc:grpChg chg="add ord">
          <ac:chgData name="David Raynal" userId="S::david.raynal@academiedetoulouse.onmicrosoft.com::5da8b2dd-f910-4473-b5be-8408e091e4af" providerId="AD" clId="Web-{831D8AF4-8CB7-68A6-E7CC-20CA69A74C5C}" dt="2022-11-18T08:35:10.372" v="140"/>
          <ac:grpSpMkLst>
            <pc:docMk/>
            <pc:sldMk cId="1590082248" sldId="405"/>
            <ac:grpSpMk id="51" creationId="{748EC8EF-9021-C6A6-C469-7811FCB50663}"/>
          </ac:grpSpMkLst>
        </pc:grpChg>
        <pc:picChg chg="add del">
          <ac:chgData name="David Raynal" userId="S::david.raynal@academiedetoulouse.onmicrosoft.com::5da8b2dd-f910-4473-b5be-8408e091e4af" providerId="AD" clId="Web-{831D8AF4-8CB7-68A6-E7CC-20CA69A74C5C}" dt="2022-11-18T08:34:26.386" v="127"/>
          <ac:picMkLst>
            <pc:docMk/>
            <pc:sldMk cId="1590082248" sldId="405"/>
            <ac:picMk id="7" creationId="{00000000-0000-0000-0000-000000000000}"/>
          </ac:picMkLst>
        </pc:picChg>
        <pc:picChg chg="del topLvl">
          <ac:chgData name="David Raynal" userId="S::david.raynal@academiedetoulouse.onmicrosoft.com::5da8b2dd-f910-4473-b5be-8408e091e4af" providerId="AD" clId="Web-{831D8AF4-8CB7-68A6-E7CC-20CA69A74C5C}" dt="2022-11-18T08:34:35.121" v="129"/>
          <ac:picMkLst>
            <pc:docMk/>
            <pc:sldMk cId="1590082248" sldId="405"/>
            <ac:picMk id="9" creationId="{00000000-0000-0000-0000-000000000000}"/>
          </ac:picMkLst>
        </pc:picChg>
        <pc:picChg chg="add">
          <ac:chgData name="David Raynal" userId="S::david.raynal@academiedetoulouse.onmicrosoft.com::5da8b2dd-f910-4473-b5be-8408e091e4af" providerId="AD" clId="Web-{831D8AF4-8CB7-68A6-E7CC-20CA69A74C5C}" dt="2022-11-18T08:34:39.887" v="130"/>
          <ac:picMkLst>
            <pc:docMk/>
            <pc:sldMk cId="1590082248" sldId="405"/>
            <ac:picMk id="25" creationId="{A7D69545-C575-51F9-1D68-A8E12AF8686E}"/>
          </ac:picMkLst>
        </pc:picChg>
      </pc:sldChg>
      <pc:sldChg chg="addSp delSp modSp">
        <pc:chgData name="David Raynal" userId="S::david.raynal@academiedetoulouse.onmicrosoft.com::5da8b2dd-f910-4473-b5be-8408e091e4af" providerId="AD" clId="Web-{831D8AF4-8CB7-68A6-E7CC-20CA69A74C5C}" dt="2022-11-18T08:36:56.968" v="168"/>
        <pc:sldMkLst>
          <pc:docMk/>
          <pc:sldMk cId="1171238342" sldId="406"/>
        </pc:sldMkLst>
        <pc:spChg chg="ord">
          <ac:chgData name="David Raynal" userId="S::david.raynal@academiedetoulouse.onmicrosoft.com::5da8b2dd-f910-4473-b5be-8408e091e4af" providerId="AD" clId="Web-{831D8AF4-8CB7-68A6-E7CC-20CA69A74C5C}" dt="2022-11-18T08:36:56.968" v="168"/>
          <ac:spMkLst>
            <pc:docMk/>
            <pc:sldMk cId="1171238342" sldId="406"/>
            <ac:spMk id="2" creationId="{AC560076-9DDF-F9ED-F16D-408FC8F05CAF}"/>
          </ac:spMkLst>
        </pc:spChg>
        <pc:spChg chg="del">
          <ac:chgData name="David Raynal" userId="S::david.raynal@academiedetoulouse.onmicrosoft.com::5da8b2dd-f910-4473-b5be-8408e091e4af" providerId="AD" clId="Web-{831D8AF4-8CB7-68A6-E7CC-20CA69A74C5C}" dt="2022-11-18T08:35:50.826" v="151"/>
          <ac:spMkLst>
            <pc:docMk/>
            <pc:sldMk cId="1171238342" sldId="406"/>
            <ac:spMk id="8" creationId="{00000000-0000-0000-0000-000000000000}"/>
          </ac:spMkLst>
        </pc:spChg>
        <pc:spChg chg="add del mod">
          <ac:chgData name="David Raynal" userId="S::david.raynal@academiedetoulouse.onmicrosoft.com::5da8b2dd-f910-4473-b5be-8408e091e4af" providerId="AD" clId="Web-{831D8AF4-8CB7-68A6-E7CC-20CA69A74C5C}" dt="2022-11-18T08:36:28.561" v="166"/>
          <ac:spMkLst>
            <pc:docMk/>
            <pc:sldMk cId="1171238342" sldId="406"/>
            <ac:spMk id="10" creationId="{91B41A51-7DCB-FEBF-C5F7-5B8DA4F145E4}"/>
          </ac:spMkLst>
        </pc:spChg>
        <pc:spChg chg="del mod">
          <ac:chgData name="David Raynal" userId="S::david.raynal@academiedetoulouse.onmicrosoft.com::5da8b2dd-f910-4473-b5be-8408e091e4af" providerId="AD" clId="Web-{831D8AF4-8CB7-68A6-E7CC-20CA69A74C5C}" dt="2022-11-18T08:35:50.763" v="148"/>
          <ac:spMkLst>
            <pc:docMk/>
            <pc:sldMk cId="1171238342" sldId="406"/>
            <ac:spMk id="12" creationId="{071CB5EC-23B1-CFE5-21C5-B899FEEC0C43}"/>
          </ac:spMkLst>
        </pc:spChg>
        <pc:spChg chg="del mod">
          <ac:chgData name="David Raynal" userId="S::david.raynal@academiedetoulouse.onmicrosoft.com::5da8b2dd-f910-4473-b5be-8408e091e4af" providerId="AD" clId="Web-{831D8AF4-8CB7-68A6-E7CC-20CA69A74C5C}" dt="2022-11-18T08:35:50.763" v="147"/>
          <ac:spMkLst>
            <pc:docMk/>
            <pc:sldMk cId="1171238342" sldId="406"/>
            <ac:spMk id="16" creationId="{CCF40A44-F6A0-83F2-386B-5FBD7A2B0443}"/>
          </ac:spMkLst>
        </pc:spChg>
        <pc:spChg chg="del mod">
          <ac:chgData name="David Raynal" userId="S::david.raynal@academiedetoulouse.onmicrosoft.com::5da8b2dd-f910-4473-b5be-8408e091e4af" providerId="AD" clId="Web-{831D8AF4-8CB7-68A6-E7CC-20CA69A74C5C}" dt="2022-11-18T08:35:50.748" v="146"/>
          <ac:spMkLst>
            <pc:docMk/>
            <pc:sldMk cId="1171238342" sldId="406"/>
            <ac:spMk id="18" creationId="{D9D5FC76-9FD1-3FBB-98EB-2299FF607B3B}"/>
          </ac:spMkLst>
        </pc:spChg>
        <pc:spChg chg="del mod">
          <ac:chgData name="David Raynal" userId="S::david.raynal@academiedetoulouse.onmicrosoft.com::5da8b2dd-f910-4473-b5be-8408e091e4af" providerId="AD" clId="Web-{831D8AF4-8CB7-68A6-E7CC-20CA69A74C5C}" dt="2022-11-18T08:35:50.748" v="145"/>
          <ac:spMkLst>
            <pc:docMk/>
            <pc:sldMk cId="1171238342" sldId="406"/>
            <ac:spMk id="19" creationId="{799870FF-0942-CF9D-DE4E-E9A2AFA0D86D}"/>
          </ac:spMkLst>
        </pc:spChg>
        <pc:spChg chg="del mod">
          <ac:chgData name="David Raynal" userId="S::david.raynal@academiedetoulouse.onmicrosoft.com::5da8b2dd-f910-4473-b5be-8408e091e4af" providerId="AD" clId="Web-{831D8AF4-8CB7-68A6-E7CC-20CA69A74C5C}" dt="2022-11-18T08:35:50.748" v="144"/>
          <ac:spMkLst>
            <pc:docMk/>
            <pc:sldMk cId="1171238342" sldId="406"/>
            <ac:spMk id="21" creationId="{4BCB3343-28E0-88D2-75FA-A3DDC73B941D}"/>
          </ac:spMkLst>
        </pc:spChg>
        <pc:spChg chg="del">
          <ac:chgData name="David Raynal" userId="S::david.raynal@academiedetoulouse.onmicrosoft.com::5da8b2dd-f910-4473-b5be-8408e091e4af" providerId="AD" clId="Web-{831D8AF4-8CB7-68A6-E7CC-20CA69A74C5C}" dt="2022-11-18T08:35:50.748" v="143"/>
          <ac:spMkLst>
            <pc:docMk/>
            <pc:sldMk cId="1171238342" sldId="406"/>
            <ac:spMk id="22" creationId="{5F8A0C61-2084-F5F4-6454-06483FEFE9DF}"/>
          </ac:spMkLst>
        </pc:spChg>
        <pc:spChg chg="add">
          <ac:chgData name="David Raynal" userId="S::david.raynal@academiedetoulouse.onmicrosoft.com::5da8b2dd-f910-4473-b5be-8408e091e4af" providerId="AD" clId="Web-{831D8AF4-8CB7-68A6-E7CC-20CA69A74C5C}" dt="2022-11-18T08:36:10.170" v="156"/>
          <ac:spMkLst>
            <pc:docMk/>
            <pc:sldMk cId="1171238342" sldId="406"/>
            <ac:spMk id="33" creationId="{6A2D6B40-00B8-3192-255F-1BC6B7D9D672}"/>
          </ac:spMkLst>
        </pc:spChg>
        <pc:spChg chg="add">
          <ac:chgData name="David Raynal" userId="S::david.raynal@academiedetoulouse.onmicrosoft.com::5da8b2dd-f910-4473-b5be-8408e091e4af" providerId="AD" clId="Web-{831D8AF4-8CB7-68A6-E7CC-20CA69A74C5C}" dt="2022-11-18T08:36:10.217" v="158"/>
          <ac:spMkLst>
            <pc:docMk/>
            <pc:sldMk cId="1171238342" sldId="406"/>
            <ac:spMk id="39" creationId="{1A6A9D47-A8A0-0676-78C5-3FF51916D3B5}"/>
          </ac:spMkLst>
        </pc:spChg>
        <pc:spChg chg="add">
          <ac:chgData name="David Raynal" userId="S::david.raynal@academiedetoulouse.onmicrosoft.com::5da8b2dd-f910-4473-b5be-8408e091e4af" providerId="AD" clId="Web-{831D8AF4-8CB7-68A6-E7CC-20CA69A74C5C}" dt="2022-11-18T08:36:10.233" v="159"/>
          <ac:spMkLst>
            <pc:docMk/>
            <pc:sldMk cId="1171238342" sldId="406"/>
            <ac:spMk id="41" creationId="{92374AB8-3F09-965A-D4E9-3A50C978D2A5}"/>
          </ac:spMkLst>
        </pc:spChg>
        <pc:spChg chg="add">
          <ac:chgData name="David Raynal" userId="S::david.raynal@academiedetoulouse.onmicrosoft.com::5da8b2dd-f910-4473-b5be-8408e091e4af" providerId="AD" clId="Web-{831D8AF4-8CB7-68A6-E7CC-20CA69A74C5C}" dt="2022-11-18T08:36:10.248" v="160"/>
          <ac:spMkLst>
            <pc:docMk/>
            <pc:sldMk cId="1171238342" sldId="406"/>
            <ac:spMk id="43" creationId="{78695498-B96F-5291-28AE-CE3FF063A54A}"/>
          </ac:spMkLst>
        </pc:spChg>
        <pc:spChg chg="add">
          <ac:chgData name="David Raynal" userId="S::david.raynal@academiedetoulouse.onmicrosoft.com::5da8b2dd-f910-4473-b5be-8408e091e4af" providerId="AD" clId="Web-{831D8AF4-8CB7-68A6-E7CC-20CA69A74C5C}" dt="2022-11-18T08:36:10.264" v="161"/>
          <ac:spMkLst>
            <pc:docMk/>
            <pc:sldMk cId="1171238342" sldId="406"/>
            <ac:spMk id="45" creationId="{9C3F59BA-966C-AAA3-982C-7FFCC0C58E59}"/>
          </ac:spMkLst>
        </pc:spChg>
        <pc:spChg chg="add">
          <ac:chgData name="David Raynal" userId="S::david.raynal@academiedetoulouse.onmicrosoft.com::5da8b2dd-f910-4473-b5be-8408e091e4af" providerId="AD" clId="Web-{831D8AF4-8CB7-68A6-E7CC-20CA69A74C5C}" dt="2022-11-18T08:36:10.264" v="162"/>
          <ac:spMkLst>
            <pc:docMk/>
            <pc:sldMk cId="1171238342" sldId="406"/>
            <ac:spMk id="47" creationId="{2CD4537B-553E-FB5A-87E4-B7E842718651}"/>
          </ac:spMkLst>
        </pc:spChg>
        <pc:spChg chg="add">
          <ac:chgData name="David Raynal" userId="S::david.raynal@academiedetoulouse.onmicrosoft.com::5da8b2dd-f910-4473-b5be-8408e091e4af" providerId="AD" clId="Web-{831D8AF4-8CB7-68A6-E7CC-20CA69A74C5C}" dt="2022-11-18T08:36:10.327" v="164"/>
          <ac:spMkLst>
            <pc:docMk/>
            <pc:sldMk cId="1171238342" sldId="406"/>
            <ac:spMk id="53" creationId="{02555FB6-5037-2D15-F0E3-9E1C7D437678}"/>
          </ac:spMkLst>
        </pc:spChg>
        <pc:grpChg chg="del">
          <ac:chgData name="David Raynal" userId="S::david.raynal@academiedetoulouse.onmicrosoft.com::5da8b2dd-f910-4473-b5be-8408e091e4af" providerId="AD" clId="Web-{831D8AF4-8CB7-68A6-E7CC-20CA69A74C5C}" dt="2022-11-18T08:35:50.763" v="149"/>
          <ac:grpSpMkLst>
            <pc:docMk/>
            <pc:sldMk cId="1171238342" sldId="406"/>
            <ac:grpSpMk id="3" creationId="{00000000-0000-0000-0000-000000000000}"/>
          </ac:grpSpMkLst>
        </pc:grpChg>
        <pc:grpChg chg="del">
          <ac:chgData name="David Raynal" userId="S::david.raynal@academiedetoulouse.onmicrosoft.com::5da8b2dd-f910-4473-b5be-8408e091e4af" providerId="AD" clId="Web-{831D8AF4-8CB7-68A6-E7CC-20CA69A74C5C}" dt="2022-11-18T08:35:50.763" v="150"/>
          <ac:grpSpMkLst>
            <pc:docMk/>
            <pc:sldMk cId="1171238342" sldId="406"/>
            <ac:grpSpMk id="17" creationId="{00000000-0000-0000-0000-000000000000}"/>
          </ac:grpSpMkLst>
        </pc:grpChg>
        <pc:grpChg chg="add del">
          <ac:chgData name="David Raynal" userId="S::david.raynal@academiedetoulouse.onmicrosoft.com::5da8b2dd-f910-4473-b5be-8408e091e4af" providerId="AD" clId="Web-{831D8AF4-8CB7-68A6-E7CC-20CA69A74C5C}" dt="2022-11-18T08:35:56.951" v="154"/>
          <ac:grpSpMkLst>
            <pc:docMk/>
            <pc:sldMk cId="1171238342" sldId="406"/>
            <ac:grpSpMk id="27" creationId="{F828B5D0-92EF-D781-B613-8D75B3E5A499}"/>
          </ac:grpSpMkLst>
        </pc:grpChg>
        <pc:grpChg chg="add">
          <ac:chgData name="David Raynal" userId="S::david.raynal@academiedetoulouse.onmicrosoft.com::5da8b2dd-f910-4473-b5be-8408e091e4af" providerId="AD" clId="Web-{831D8AF4-8CB7-68A6-E7CC-20CA69A74C5C}" dt="2022-11-18T08:36:10.201" v="157"/>
          <ac:grpSpMkLst>
            <pc:docMk/>
            <pc:sldMk cId="1171238342" sldId="406"/>
            <ac:grpSpMk id="37" creationId="{2442303E-5191-86C1-EEFC-4874E6AE76D7}"/>
          </ac:grpSpMkLst>
        </pc:grpChg>
        <pc:grpChg chg="add">
          <ac:chgData name="David Raynal" userId="S::david.raynal@academiedetoulouse.onmicrosoft.com::5da8b2dd-f910-4473-b5be-8408e091e4af" providerId="AD" clId="Web-{831D8AF4-8CB7-68A6-E7CC-20CA69A74C5C}" dt="2022-11-18T08:36:10.311" v="163"/>
          <ac:grpSpMkLst>
            <pc:docMk/>
            <pc:sldMk cId="1171238342" sldId="406"/>
            <ac:grpSpMk id="51" creationId="{01EF26D8-9405-2463-2C6E-F7E7860CBD6C}"/>
          </ac:grpSpMkLst>
        </pc:grpChg>
        <pc:picChg chg="del">
          <ac:chgData name="David Raynal" userId="S::david.raynal@academiedetoulouse.onmicrosoft.com::5da8b2dd-f910-4473-b5be-8408e091e4af" providerId="AD" clId="Web-{831D8AF4-8CB7-68A6-E7CC-20CA69A74C5C}" dt="2022-11-18T08:35:50.826" v="152"/>
          <ac:picMkLst>
            <pc:docMk/>
            <pc:sldMk cId="1171238342" sldId="406"/>
            <ac:picMk id="7" creationId="{00000000-0000-0000-0000-000000000000}"/>
          </ac:picMkLst>
        </pc:picChg>
        <pc:picChg chg="add">
          <ac:chgData name="David Raynal" userId="S::david.raynal@academiedetoulouse.onmicrosoft.com::5da8b2dd-f910-4473-b5be-8408e091e4af" providerId="AD" clId="Web-{831D8AF4-8CB7-68A6-E7CC-20CA69A74C5C}" dt="2022-11-18T08:36:10.170" v="155"/>
          <ac:picMkLst>
            <pc:docMk/>
            <pc:sldMk cId="1171238342" sldId="406"/>
            <ac:picMk id="31" creationId="{26F06E92-48FB-415E-BEE1-8DAD1861F2B8}"/>
          </ac:picMkLst>
        </pc:picChg>
      </pc:sldChg>
    </pc:docChg>
  </pc:docChgLst>
  <pc:docChgLst>
    <pc:chgData name="David Raynal" userId="S::david.raynal@academiedetoulouse.onmicrosoft.com::5da8b2dd-f910-4473-b5be-8408e091e4af" providerId="AD" clId="Web-{FF83EDDD-E419-4F73-A016-75385AF75B40}"/>
    <pc:docChg chg="modSld">
      <pc:chgData name="David Raynal" userId="S::david.raynal@academiedetoulouse.onmicrosoft.com::5da8b2dd-f910-4473-b5be-8408e091e4af" providerId="AD" clId="Web-{FF83EDDD-E419-4F73-A016-75385AF75B40}" dt="2022-11-21T16:41:42.475" v="0" actId="20577"/>
      <pc:docMkLst>
        <pc:docMk/>
      </pc:docMkLst>
      <pc:sldChg chg="modSp">
        <pc:chgData name="David Raynal" userId="S::david.raynal@academiedetoulouse.onmicrosoft.com::5da8b2dd-f910-4473-b5be-8408e091e4af" providerId="AD" clId="Web-{FF83EDDD-E419-4F73-A016-75385AF75B40}" dt="2022-11-21T16:41:42.475" v="0" actId="20577"/>
        <pc:sldMkLst>
          <pc:docMk/>
          <pc:sldMk cId="1069957616" sldId="317"/>
        </pc:sldMkLst>
        <pc:spChg chg="mod">
          <ac:chgData name="David Raynal" userId="S::david.raynal@academiedetoulouse.onmicrosoft.com::5da8b2dd-f910-4473-b5be-8408e091e4af" providerId="AD" clId="Web-{FF83EDDD-E419-4F73-A016-75385AF75B40}" dt="2022-11-21T16:41:42.475" v="0" actId="20577"/>
          <ac:spMkLst>
            <pc:docMk/>
            <pc:sldMk cId="1069957616" sldId="317"/>
            <ac:spMk id="3" creationId="{6A92276C-92D9-1291-D24A-205CD5E75A16}"/>
          </ac:spMkLst>
        </pc:spChg>
      </pc:sldChg>
    </pc:docChg>
  </pc:docChgLst>
  <pc:docChgLst>
    <pc:chgData name="Utilisateur invité" userId="S::urn:spo:anon#6d343b0b664cc31f668dbd687f5d68cd0f998c0683e2cf72ba6308cacbd72593::" providerId="AD" clId="Web-{8D55326D-C01D-0BDE-402A-58F2BA82AA5E}"/>
    <pc:docChg chg="modSld">
      <pc:chgData name="Utilisateur invité" userId="S::urn:spo:anon#6d343b0b664cc31f668dbd687f5d68cd0f998c0683e2cf72ba6308cacbd72593::" providerId="AD" clId="Web-{8D55326D-C01D-0BDE-402A-58F2BA82AA5E}" dt="2022-11-12T07:46:14.986" v="255" actId="20577"/>
      <pc:docMkLst>
        <pc:docMk/>
      </pc:docMkLst>
      <pc:sldChg chg="delSp modSp">
        <pc:chgData name="Utilisateur invité" userId="S::urn:spo:anon#6d343b0b664cc31f668dbd687f5d68cd0f998c0683e2cf72ba6308cacbd72593::" providerId="AD" clId="Web-{8D55326D-C01D-0BDE-402A-58F2BA82AA5E}" dt="2022-11-12T07:45:54.329" v="246"/>
        <pc:sldMkLst>
          <pc:docMk/>
          <pc:sldMk cId="1362743034" sldId="275"/>
        </pc:sldMkLst>
        <pc:spChg chg="mod">
          <ac:chgData name="Utilisateur invité" userId="S::urn:spo:anon#6d343b0b664cc31f668dbd687f5d68cd0f998c0683e2cf72ba6308cacbd72593::" providerId="AD" clId="Web-{8D55326D-C01D-0BDE-402A-58F2BA82AA5E}" dt="2022-11-12T07:45:50.501" v="245" actId="20577"/>
          <ac:spMkLst>
            <pc:docMk/>
            <pc:sldMk cId="1362743034" sldId="275"/>
            <ac:spMk id="2" creationId="{EBFC9EB0-868C-47ED-839D-41DC6FB60325}"/>
          </ac:spMkLst>
        </pc:spChg>
        <pc:spChg chg="del">
          <ac:chgData name="Utilisateur invité" userId="S::urn:spo:anon#6d343b0b664cc31f668dbd687f5d68cd0f998c0683e2cf72ba6308cacbd72593::" providerId="AD" clId="Web-{8D55326D-C01D-0BDE-402A-58F2BA82AA5E}" dt="2022-11-12T07:45:54.329" v="246"/>
          <ac:spMkLst>
            <pc:docMk/>
            <pc:sldMk cId="1362743034" sldId="275"/>
            <ac:spMk id="4" creationId="{DB9D1E73-3533-A4B2-EC9B-7FB86DBB621B}"/>
          </ac:spMkLst>
        </pc:spChg>
      </pc:sldChg>
      <pc:sldChg chg="addSp delSp modSp">
        <pc:chgData name="Utilisateur invité" userId="S::urn:spo:anon#6d343b0b664cc31f668dbd687f5d68cd0f998c0683e2cf72ba6308cacbd72593::" providerId="AD" clId="Web-{8D55326D-C01D-0BDE-402A-58F2BA82AA5E}" dt="2022-11-12T07:32:40.852" v="140"/>
        <pc:sldMkLst>
          <pc:docMk/>
          <pc:sldMk cId="3515650835" sldId="277"/>
        </pc:sldMkLst>
        <pc:spChg chg="del">
          <ac:chgData name="Utilisateur invité" userId="S::urn:spo:anon#6d343b0b664cc31f668dbd687f5d68cd0f998c0683e2cf72ba6308cacbd72593::" providerId="AD" clId="Web-{8D55326D-C01D-0BDE-402A-58F2BA82AA5E}" dt="2022-11-12T07:30:00.393" v="105"/>
          <ac:spMkLst>
            <pc:docMk/>
            <pc:sldMk cId="3515650835" sldId="277"/>
            <ac:spMk id="7" creationId="{00000000-0000-0000-0000-000000000000}"/>
          </ac:spMkLst>
        </pc:spChg>
        <pc:picChg chg="add del mod">
          <ac:chgData name="Utilisateur invité" userId="S::urn:spo:anon#6d343b0b664cc31f668dbd687f5d68cd0f998c0683e2cf72ba6308cacbd72593::" providerId="AD" clId="Web-{8D55326D-C01D-0BDE-402A-58F2BA82AA5E}" dt="2022-11-12T07:32:22.788" v="135"/>
          <ac:picMkLst>
            <pc:docMk/>
            <pc:sldMk cId="3515650835" sldId="277"/>
            <ac:picMk id="3" creationId="{71911018-7A6D-31A6-3D81-AAF8468A91B4}"/>
          </ac:picMkLst>
        </pc:picChg>
        <pc:picChg chg="add mod">
          <ac:chgData name="Utilisateur invité" userId="S::urn:spo:anon#6d343b0b664cc31f668dbd687f5d68cd0f998c0683e2cf72ba6308cacbd72593::" providerId="AD" clId="Web-{8D55326D-C01D-0BDE-402A-58F2BA82AA5E}" dt="2022-11-12T07:32:01.538" v="134" actId="1076"/>
          <ac:picMkLst>
            <pc:docMk/>
            <pc:sldMk cId="3515650835" sldId="277"/>
            <ac:picMk id="5" creationId="{2BCAB2E9-733E-1C6E-CF26-0FC3DBDF9D7E}"/>
          </ac:picMkLst>
        </pc:picChg>
        <pc:picChg chg="del">
          <ac:chgData name="Utilisateur invité" userId="S::urn:spo:anon#6d343b0b664cc31f668dbd687f5d68cd0f998c0683e2cf72ba6308cacbd72593::" providerId="AD" clId="Web-{8D55326D-C01D-0BDE-402A-58F2BA82AA5E}" dt="2022-11-12T07:30:03.924" v="106"/>
          <ac:picMkLst>
            <pc:docMk/>
            <pc:sldMk cId="3515650835" sldId="277"/>
            <ac:picMk id="8" creationId="{6C4E5687-54A5-429D-BB92-36E9F4628C01}"/>
          </ac:picMkLst>
        </pc:picChg>
        <pc:picChg chg="add mod">
          <ac:chgData name="Utilisateur invité" userId="S::urn:spo:anon#6d343b0b664cc31f668dbd687f5d68cd0f998c0683e2cf72ba6308cacbd72593::" providerId="AD" clId="Web-{8D55326D-C01D-0BDE-402A-58F2BA82AA5E}" dt="2022-11-12T07:32:40.852" v="140"/>
          <ac:picMkLst>
            <pc:docMk/>
            <pc:sldMk cId="3515650835" sldId="277"/>
            <ac:picMk id="9" creationId="{36E1BB0A-0D4E-B630-D452-E2639A95704A}"/>
          </ac:picMkLst>
        </pc:picChg>
      </pc:sldChg>
      <pc:sldChg chg="modSp">
        <pc:chgData name="Utilisateur invité" userId="S::urn:spo:anon#6d343b0b664cc31f668dbd687f5d68cd0f998c0683e2cf72ba6308cacbd72593::" providerId="AD" clId="Web-{8D55326D-C01D-0BDE-402A-58F2BA82AA5E}" dt="2022-11-12T07:36:21.219" v="162" actId="20577"/>
        <pc:sldMkLst>
          <pc:docMk/>
          <pc:sldMk cId="3484718361" sldId="341"/>
        </pc:sldMkLst>
        <pc:spChg chg="mod">
          <ac:chgData name="Utilisateur invité" userId="S::urn:spo:anon#6d343b0b664cc31f668dbd687f5d68cd0f998c0683e2cf72ba6308cacbd72593::" providerId="AD" clId="Web-{8D55326D-C01D-0BDE-402A-58F2BA82AA5E}" dt="2022-11-12T07:36:21.219" v="162" actId="20577"/>
          <ac:spMkLst>
            <pc:docMk/>
            <pc:sldMk cId="3484718361" sldId="341"/>
            <ac:spMk id="3" creationId="{00000000-0000-0000-0000-000000000000}"/>
          </ac:spMkLst>
        </pc:spChg>
      </pc:sldChg>
      <pc:sldChg chg="addSp delSp modSp">
        <pc:chgData name="Utilisateur invité" userId="S::urn:spo:anon#6d343b0b664cc31f668dbd687f5d68cd0f998c0683e2cf72ba6308cacbd72593::" providerId="AD" clId="Web-{8D55326D-C01D-0BDE-402A-58F2BA82AA5E}" dt="2022-11-12T07:35:06.482" v="159"/>
        <pc:sldMkLst>
          <pc:docMk/>
          <pc:sldMk cId="3905940202" sldId="342"/>
        </pc:sldMkLst>
        <pc:spChg chg="add del mod">
          <ac:chgData name="Utilisateur invité" userId="S::urn:spo:anon#6d343b0b664cc31f668dbd687f5d68cd0f998c0683e2cf72ba6308cacbd72593::" providerId="AD" clId="Web-{8D55326D-C01D-0BDE-402A-58F2BA82AA5E}" dt="2022-11-12T07:25:05.893" v="60"/>
          <ac:spMkLst>
            <pc:docMk/>
            <pc:sldMk cId="3905940202" sldId="342"/>
            <ac:spMk id="7" creationId="{70DA448C-A4AE-871A-988D-556BD2A0AB32}"/>
          </ac:spMkLst>
        </pc:spChg>
        <pc:spChg chg="add mod">
          <ac:chgData name="Utilisateur invité" userId="S::urn:spo:anon#6d343b0b664cc31f668dbd687f5d68cd0f998c0683e2cf72ba6308cacbd72593::" providerId="AD" clId="Web-{8D55326D-C01D-0BDE-402A-58F2BA82AA5E}" dt="2022-11-12T07:35:06.482" v="159"/>
          <ac:spMkLst>
            <pc:docMk/>
            <pc:sldMk cId="3905940202" sldId="342"/>
            <ac:spMk id="11" creationId="{E1127705-2171-A873-8CDD-7C459BE577E4}"/>
          </ac:spMkLst>
        </pc:spChg>
        <pc:spChg chg="add mod">
          <ac:chgData name="Utilisateur invité" userId="S::urn:spo:anon#6d343b0b664cc31f668dbd687f5d68cd0f998c0683e2cf72ba6308cacbd72593::" providerId="AD" clId="Web-{8D55326D-C01D-0BDE-402A-58F2BA82AA5E}" dt="2022-11-12T07:34:28.574" v="156" actId="14100"/>
          <ac:spMkLst>
            <pc:docMk/>
            <pc:sldMk cId="3905940202" sldId="342"/>
            <ac:spMk id="12" creationId="{19C5BC52-F469-5E2D-7460-CDCFA34D106E}"/>
          </ac:spMkLst>
        </pc:spChg>
        <pc:spChg chg="add mod">
          <ac:chgData name="Utilisateur invité" userId="S::urn:spo:anon#6d343b0b664cc31f668dbd687f5d68cd0f998c0683e2cf72ba6308cacbd72593::" providerId="AD" clId="Web-{8D55326D-C01D-0BDE-402A-58F2BA82AA5E}" dt="2022-11-12T07:34:13.371" v="153" actId="20577"/>
          <ac:spMkLst>
            <pc:docMk/>
            <pc:sldMk cId="3905940202" sldId="342"/>
            <ac:spMk id="13" creationId="{FAED9B24-695B-E62E-299E-5827887269F9}"/>
          </ac:spMkLst>
        </pc:spChg>
        <pc:picChg chg="del">
          <ac:chgData name="Utilisateur invité" userId="S::urn:spo:anon#6d343b0b664cc31f668dbd687f5d68cd0f998c0683e2cf72ba6308cacbd72593::" providerId="AD" clId="Web-{8D55326D-C01D-0BDE-402A-58F2BA82AA5E}" dt="2022-11-12T07:25:02.564" v="59"/>
          <ac:picMkLst>
            <pc:docMk/>
            <pc:sldMk cId="3905940202" sldId="342"/>
            <ac:picMk id="3" creationId="{5C397020-EA6B-4E44-81E7-164B9573A13B}"/>
          </ac:picMkLst>
        </pc:picChg>
        <pc:picChg chg="del">
          <ac:chgData name="Utilisateur invité" userId="S::urn:spo:anon#6d343b0b664cc31f668dbd687f5d68cd0f998c0683e2cf72ba6308cacbd72593::" providerId="AD" clId="Web-{8D55326D-C01D-0BDE-402A-58F2BA82AA5E}" dt="2022-11-12T07:26:06.821" v="69"/>
          <ac:picMkLst>
            <pc:docMk/>
            <pc:sldMk cId="3905940202" sldId="342"/>
            <ac:picMk id="5" creationId="{B8FB7240-856A-44A6-BC74-FC25C399C4F1}"/>
          </ac:picMkLst>
        </pc:picChg>
        <pc:picChg chg="del mod">
          <ac:chgData name="Utilisateur invité" userId="S::urn:spo:anon#6d343b0b664cc31f668dbd687f5d68cd0f998c0683e2cf72ba6308cacbd72593::" providerId="AD" clId="Web-{8D55326D-C01D-0BDE-402A-58F2BA82AA5E}" dt="2022-11-12T07:26:19.494" v="74"/>
          <ac:picMkLst>
            <pc:docMk/>
            <pc:sldMk cId="3905940202" sldId="342"/>
            <ac:picMk id="8" creationId="{00000000-0000-0000-0000-000000000000}"/>
          </ac:picMkLst>
        </pc:picChg>
        <pc:picChg chg="add mod">
          <ac:chgData name="Utilisateur invité" userId="S::urn:spo:anon#6d343b0b664cc31f668dbd687f5d68cd0f998c0683e2cf72ba6308cacbd72593::" providerId="AD" clId="Web-{8D55326D-C01D-0BDE-402A-58F2BA82AA5E}" dt="2022-11-12T07:34:22.355" v="154" actId="14100"/>
          <ac:picMkLst>
            <pc:docMk/>
            <pc:sldMk cId="3905940202" sldId="342"/>
            <ac:picMk id="9" creationId="{5423EC3B-F37C-DF72-6120-588CFB6A21AF}"/>
          </ac:picMkLst>
        </pc:picChg>
        <pc:picChg chg="add del mod">
          <ac:chgData name="Utilisateur invité" userId="S::urn:spo:anon#6d343b0b664cc31f668dbd687f5d68cd0f998c0683e2cf72ba6308cacbd72593::" providerId="AD" clId="Web-{8D55326D-C01D-0BDE-402A-58F2BA82AA5E}" dt="2022-11-12T07:33:27.494" v="141"/>
          <ac:picMkLst>
            <pc:docMk/>
            <pc:sldMk cId="3905940202" sldId="342"/>
            <ac:picMk id="10" creationId="{4B2D27A2-8FC0-C044-FE30-282384038474}"/>
          </ac:picMkLst>
        </pc:picChg>
      </pc:sldChg>
      <pc:sldChg chg="addSp delSp modSp">
        <pc:chgData name="Utilisateur invité" userId="S::urn:spo:anon#6d343b0b664cc31f668dbd687f5d68cd0f998c0683e2cf72ba6308cacbd72593::" providerId="AD" clId="Web-{8D55326D-C01D-0BDE-402A-58F2BA82AA5E}" dt="2022-11-12T07:42:21.685" v="226" actId="1076"/>
        <pc:sldMkLst>
          <pc:docMk/>
          <pc:sldMk cId="276269893" sldId="391"/>
        </pc:sldMkLst>
        <pc:spChg chg="del mod">
          <ac:chgData name="Utilisateur invité" userId="S::urn:spo:anon#6d343b0b664cc31f668dbd687f5d68cd0f998c0683e2cf72ba6308cacbd72593::" providerId="AD" clId="Web-{8D55326D-C01D-0BDE-402A-58F2BA82AA5E}" dt="2022-11-12T07:40:33.681" v="180"/>
          <ac:spMkLst>
            <pc:docMk/>
            <pc:sldMk cId="276269893" sldId="391"/>
            <ac:spMk id="8" creationId="{00000000-0000-0000-0000-000000000000}"/>
          </ac:spMkLst>
        </pc:spChg>
        <pc:spChg chg="add del mod">
          <ac:chgData name="Utilisateur invité" userId="S::urn:spo:anon#6d343b0b664cc31f668dbd687f5d68cd0f998c0683e2cf72ba6308cacbd72593::" providerId="AD" clId="Web-{8D55326D-C01D-0BDE-402A-58F2BA82AA5E}" dt="2022-11-12T07:40:38.307" v="182"/>
          <ac:spMkLst>
            <pc:docMk/>
            <pc:sldMk cId="276269893" sldId="391"/>
            <ac:spMk id="10" creationId="{F5E5DE94-B217-EA7D-45F1-C17A2CDF3EDF}"/>
          </ac:spMkLst>
        </pc:spChg>
        <pc:spChg chg="del mod topLvl">
          <ac:chgData name="Utilisateur invité" userId="S::urn:spo:anon#6d343b0b664cc31f668dbd687f5d68cd0f998c0683e2cf72ba6308cacbd72593::" providerId="AD" clId="Web-{8D55326D-C01D-0BDE-402A-58F2BA82AA5E}" dt="2022-11-12T07:40:29.337" v="173"/>
          <ac:spMkLst>
            <pc:docMk/>
            <pc:sldMk cId="276269893" sldId="391"/>
            <ac:spMk id="13" creationId="{00000000-0000-0000-0000-000000000000}"/>
          </ac:spMkLst>
        </pc:spChg>
        <pc:spChg chg="mod">
          <ac:chgData name="Utilisateur invité" userId="S::urn:spo:anon#6d343b0b664cc31f668dbd687f5d68cd0f998c0683e2cf72ba6308cacbd72593::" providerId="AD" clId="Web-{8D55326D-C01D-0BDE-402A-58F2BA82AA5E}" dt="2022-11-12T07:40:31.353" v="176" actId="20577"/>
          <ac:spMkLst>
            <pc:docMk/>
            <pc:sldMk cId="276269893" sldId="391"/>
            <ac:spMk id="15" creationId="{00000000-0000-0000-0000-000000000000}"/>
          </ac:spMkLst>
        </pc:spChg>
        <pc:spChg chg="add mod">
          <ac:chgData name="Utilisateur invité" userId="S::urn:spo:anon#6d343b0b664cc31f668dbd687f5d68cd0f998c0683e2cf72ba6308cacbd72593::" providerId="AD" clId="Web-{8D55326D-C01D-0BDE-402A-58F2BA82AA5E}" dt="2022-11-12T07:42:21.670" v="225" actId="1076"/>
          <ac:spMkLst>
            <pc:docMk/>
            <pc:sldMk cId="276269893" sldId="391"/>
            <ac:spMk id="16" creationId="{09F74565-3D70-463B-3B87-C43FA2208831}"/>
          </ac:spMkLst>
        </pc:spChg>
        <pc:spChg chg="mod">
          <ac:chgData name="Utilisateur invité" userId="S::urn:spo:anon#6d343b0b664cc31f668dbd687f5d68cd0f998c0683e2cf72ba6308cacbd72593::" providerId="AD" clId="Web-{8D55326D-C01D-0BDE-402A-58F2BA82AA5E}" dt="2022-11-12T07:41:58.950" v="220" actId="1076"/>
          <ac:spMkLst>
            <pc:docMk/>
            <pc:sldMk cId="276269893" sldId="391"/>
            <ac:spMk id="20" creationId="{6C870311-466F-66AE-C5FF-BD4FBBB6C765}"/>
          </ac:spMkLst>
        </pc:spChg>
        <pc:spChg chg="add del">
          <ac:chgData name="Utilisateur invité" userId="S::urn:spo:anon#6d343b0b664cc31f668dbd687f5d68cd0f998c0683e2cf72ba6308cacbd72593::" providerId="AD" clId="Web-{8D55326D-C01D-0BDE-402A-58F2BA82AA5E}" dt="2022-11-12T07:40:46.557" v="192"/>
          <ac:spMkLst>
            <pc:docMk/>
            <pc:sldMk cId="276269893" sldId="391"/>
            <ac:spMk id="27" creationId="{3525CBD4-118D-3F45-00E2-4EF79B0672B3}"/>
          </ac:spMkLst>
        </pc:spChg>
        <pc:spChg chg="add del">
          <ac:chgData name="Utilisateur invité" userId="S::urn:spo:anon#6d343b0b664cc31f668dbd687f5d68cd0f998c0683e2cf72ba6308cacbd72593::" providerId="AD" clId="Web-{8D55326D-C01D-0BDE-402A-58F2BA82AA5E}" dt="2022-11-12T07:40:48.213" v="193"/>
          <ac:spMkLst>
            <pc:docMk/>
            <pc:sldMk cId="276269893" sldId="391"/>
            <ac:spMk id="29" creationId="{35593495-26A8-D18D-369B-58C426BE30BB}"/>
          </ac:spMkLst>
        </pc:spChg>
        <pc:spChg chg="add del">
          <ac:chgData name="Utilisateur invité" userId="S::urn:spo:anon#6d343b0b664cc31f668dbd687f5d68cd0f998c0683e2cf72ba6308cacbd72593::" providerId="AD" clId="Web-{8D55326D-C01D-0BDE-402A-58F2BA82AA5E}" dt="2022-11-12T07:40:49.885" v="194"/>
          <ac:spMkLst>
            <pc:docMk/>
            <pc:sldMk cId="276269893" sldId="391"/>
            <ac:spMk id="31" creationId="{DE16C5A6-0300-14C1-6015-C3D6C0F52D6E}"/>
          </ac:spMkLst>
        </pc:spChg>
        <pc:spChg chg="add mod">
          <ac:chgData name="Utilisateur invité" userId="S::urn:spo:anon#6d343b0b664cc31f668dbd687f5d68cd0f998c0683e2cf72ba6308cacbd72593::" providerId="AD" clId="Web-{8D55326D-C01D-0BDE-402A-58F2BA82AA5E}" dt="2022-11-12T07:41:35.824" v="208" actId="1076"/>
          <ac:spMkLst>
            <pc:docMk/>
            <pc:sldMk cId="276269893" sldId="391"/>
            <ac:spMk id="33" creationId="{98505C92-2EBF-4EFA-DA69-1769A0A1BDF6}"/>
          </ac:spMkLst>
        </pc:spChg>
        <pc:spChg chg="add mod">
          <ac:chgData name="Utilisateur invité" userId="S::urn:spo:anon#6d343b0b664cc31f668dbd687f5d68cd0f998c0683e2cf72ba6308cacbd72593::" providerId="AD" clId="Web-{8D55326D-C01D-0BDE-402A-58F2BA82AA5E}" dt="2022-11-12T07:42:13.607" v="222" actId="1076"/>
          <ac:spMkLst>
            <pc:docMk/>
            <pc:sldMk cId="276269893" sldId="391"/>
            <ac:spMk id="35" creationId="{61E4C454-3FC4-EADC-2025-0B1A2FB546DC}"/>
          </ac:spMkLst>
        </pc:spChg>
        <pc:spChg chg="add mod">
          <ac:chgData name="Utilisateur invité" userId="S::urn:spo:anon#6d343b0b664cc31f668dbd687f5d68cd0f998c0683e2cf72ba6308cacbd72593::" providerId="AD" clId="Web-{8D55326D-C01D-0BDE-402A-58F2BA82AA5E}" dt="2022-11-12T07:42:21.685" v="226" actId="1076"/>
          <ac:spMkLst>
            <pc:docMk/>
            <pc:sldMk cId="276269893" sldId="391"/>
            <ac:spMk id="36" creationId="{D1A36DF0-1B2C-E55E-6DE6-DF62E9E44F7F}"/>
          </ac:spMkLst>
        </pc:spChg>
        <pc:grpChg chg="del">
          <ac:chgData name="Utilisateur invité" userId="S::urn:spo:anon#6d343b0b664cc31f668dbd687f5d68cd0f998c0683e2cf72ba6308cacbd72593::" providerId="AD" clId="Web-{8D55326D-C01D-0BDE-402A-58F2BA82AA5E}" dt="2022-11-12T07:40:31.744" v="177"/>
          <ac:grpSpMkLst>
            <pc:docMk/>
            <pc:sldMk cId="276269893" sldId="391"/>
            <ac:grpSpMk id="3" creationId="{00000000-0000-0000-0000-000000000000}"/>
          </ac:grpSpMkLst>
        </pc:grpChg>
        <pc:grpChg chg="del">
          <ac:chgData name="Utilisateur invité" userId="S::urn:spo:anon#6d343b0b664cc31f668dbd687f5d68cd0f998c0683e2cf72ba6308cacbd72593::" providerId="AD" clId="Web-{8D55326D-C01D-0BDE-402A-58F2BA82AA5E}" dt="2022-11-12T07:40:29.337" v="173"/>
          <ac:grpSpMkLst>
            <pc:docMk/>
            <pc:sldMk cId="276269893" sldId="391"/>
            <ac:grpSpMk id="17" creationId="{00000000-0000-0000-0000-000000000000}"/>
          </ac:grpSpMkLst>
        </pc:grpChg>
        <pc:grpChg chg="add mod">
          <ac:chgData name="Utilisateur invité" userId="S::urn:spo:anon#6d343b0b664cc31f668dbd687f5d68cd0f998c0683e2cf72ba6308cacbd72593::" providerId="AD" clId="Web-{8D55326D-C01D-0BDE-402A-58F2BA82AA5E}" dt="2022-11-12T07:42:13.638" v="223" actId="1076"/>
          <ac:grpSpMkLst>
            <pc:docMk/>
            <pc:sldMk cId="276269893" sldId="391"/>
            <ac:grpSpMk id="21" creationId="{6B87955E-FAD7-2DA7-625A-EBB952E1CD63}"/>
          </ac:grpSpMkLst>
        </pc:grpChg>
        <pc:grpChg chg="add mod">
          <ac:chgData name="Utilisateur invité" userId="S::urn:spo:anon#6d343b0b664cc31f668dbd687f5d68cd0f998c0683e2cf72ba6308cacbd72593::" providerId="AD" clId="Web-{8D55326D-C01D-0BDE-402A-58F2BA82AA5E}" dt="2022-11-12T07:41:41.403" v="209" actId="1076"/>
          <ac:grpSpMkLst>
            <pc:docMk/>
            <pc:sldMk cId="276269893" sldId="391"/>
            <ac:grpSpMk id="25" creationId="{31DCD0AF-1605-03BD-5555-8F73819F7F57}"/>
          </ac:grpSpMkLst>
        </pc:grpChg>
        <pc:picChg chg="del">
          <ac:chgData name="Utilisateur invité" userId="S::urn:spo:anon#6d343b0b664cc31f668dbd687f5d68cd0f998c0683e2cf72ba6308cacbd72593::" providerId="AD" clId="Web-{8D55326D-C01D-0BDE-402A-58F2BA82AA5E}" dt="2022-11-12T07:40:33.916" v="181"/>
          <ac:picMkLst>
            <pc:docMk/>
            <pc:sldMk cId="276269893" sldId="391"/>
            <ac:picMk id="7" creationId="{00000000-0000-0000-0000-000000000000}"/>
          </ac:picMkLst>
        </pc:picChg>
        <pc:picChg chg="del topLvl">
          <ac:chgData name="Utilisateur invité" userId="S::urn:spo:anon#6d343b0b664cc31f668dbd687f5d68cd0f998c0683e2cf72ba6308cacbd72593::" providerId="AD" clId="Web-{8D55326D-C01D-0BDE-402A-58F2BA82AA5E}" dt="2022-11-12T07:40:30.431" v="174"/>
          <ac:picMkLst>
            <pc:docMk/>
            <pc:sldMk cId="276269893" sldId="391"/>
            <ac:picMk id="9" creationId="{00000000-0000-0000-0000-000000000000}"/>
          </ac:picMkLst>
        </pc:picChg>
        <pc:picChg chg="add mod">
          <ac:chgData name="Utilisateur invité" userId="S::urn:spo:anon#6d343b0b664cc31f668dbd687f5d68cd0f998c0683e2cf72ba6308cacbd72593::" providerId="AD" clId="Web-{8D55326D-C01D-0BDE-402A-58F2BA82AA5E}" dt="2022-11-12T07:42:21.670" v="224" actId="1076"/>
          <ac:picMkLst>
            <pc:docMk/>
            <pc:sldMk cId="276269893" sldId="391"/>
            <ac:picMk id="12" creationId="{7029A48E-4497-3602-7FAF-1DE9524C8919}"/>
          </ac:picMkLst>
        </pc:picChg>
        <pc:picChg chg="mod">
          <ac:chgData name="Utilisateur invité" userId="S::urn:spo:anon#6d343b0b664cc31f668dbd687f5d68cd0f998c0683e2cf72ba6308cacbd72593::" providerId="AD" clId="Web-{8D55326D-C01D-0BDE-402A-58F2BA82AA5E}" dt="2022-11-12T07:42:02.122" v="221" actId="1076"/>
          <ac:picMkLst>
            <pc:docMk/>
            <pc:sldMk cId="276269893" sldId="391"/>
            <ac:picMk id="19" creationId="{F777114D-9A15-DFAB-FC02-C7AC7C0EA37C}"/>
          </ac:picMkLst>
        </pc:picChg>
      </pc:sldChg>
      <pc:sldChg chg="addSp modSp">
        <pc:chgData name="Utilisateur invité" userId="S::urn:spo:anon#6d343b0b664cc31f668dbd687f5d68cd0f998c0683e2cf72ba6308cacbd72593::" providerId="AD" clId="Web-{8D55326D-C01D-0BDE-402A-58F2BA82AA5E}" dt="2022-11-12T07:45:24.515" v="234" actId="1076"/>
        <pc:sldMkLst>
          <pc:docMk/>
          <pc:sldMk cId="365089587" sldId="404"/>
        </pc:sldMkLst>
        <pc:spChg chg="add mod">
          <ac:chgData name="Utilisateur invité" userId="S::urn:spo:anon#6d343b0b664cc31f668dbd687f5d68cd0f998c0683e2cf72ba6308cacbd72593::" providerId="AD" clId="Web-{8D55326D-C01D-0BDE-402A-58F2BA82AA5E}" dt="2022-11-12T07:45:24.515" v="234" actId="1076"/>
          <ac:spMkLst>
            <pc:docMk/>
            <pc:sldMk cId="365089587" sldId="404"/>
            <ac:spMk id="3" creationId="{0744DEAA-8B7E-A55E-A92C-EF22A80BE971}"/>
          </ac:spMkLst>
        </pc:spChg>
        <pc:spChg chg="mod">
          <ac:chgData name="Utilisateur invité" userId="S::urn:spo:anon#6d343b0b664cc31f668dbd687f5d68cd0f998c0683e2cf72ba6308cacbd72593::" providerId="AD" clId="Web-{8D55326D-C01D-0BDE-402A-58F2BA82AA5E}" dt="2022-11-12T07:45:10.734" v="228" actId="1076"/>
          <ac:spMkLst>
            <pc:docMk/>
            <pc:sldMk cId="365089587" sldId="404"/>
            <ac:spMk id="4" creationId="{FD1F2C6B-332C-B496-4F19-E8D4486CEE4C}"/>
          </ac:spMkLst>
        </pc:spChg>
        <pc:spChg chg="mod">
          <ac:chgData name="Utilisateur invité" userId="S::urn:spo:anon#6d343b0b664cc31f668dbd687f5d68cd0f998c0683e2cf72ba6308cacbd72593::" providerId="AD" clId="Web-{8D55326D-C01D-0BDE-402A-58F2BA82AA5E}" dt="2022-11-12T07:45:13.593" v="231" actId="1076"/>
          <ac:spMkLst>
            <pc:docMk/>
            <pc:sldMk cId="365089587" sldId="404"/>
            <ac:spMk id="8" creationId="{811F627E-BF52-AC21-142A-618AA0596F08}"/>
          </ac:spMkLst>
        </pc:spChg>
        <pc:spChg chg="mod">
          <ac:chgData name="Utilisateur invité" userId="S::urn:spo:anon#6d343b0b664cc31f668dbd687f5d68cd0f998c0683e2cf72ba6308cacbd72593::" providerId="AD" clId="Web-{8D55326D-C01D-0BDE-402A-58F2BA82AA5E}" dt="2022-11-12T07:45:17.109" v="232" actId="1076"/>
          <ac:spMkLst>
            <pc:docMk/>
            <pc:sldMk cId="365089587" sldId="404"/>
            <ac:spMk id="9" creationId="{AC124686-1486-17D5-FCC9-7829DC58F308}"/>
          </ac:spMkLst>
        </pc:spChg>
        <pc:spChg chg="mod">
          <ac:chgData name="Utilisateur invité" userId="S::urn:spo:anon#6d343b0b664cc31f668dbd687f5d68cd0f998c0683e2cf72ba6308cacbd72593::" providerId="AD" clId="Web-{8D55326D-C01D-0BDE-402A-58F2BA82AA5E}" dt="2022-11-12T07:45:10.734" v="229" actId="1076"/>
          <ac:spMkLst>
            <pc:docMk/>
            <pc:sldMk cId="365089587" sldId="404"/>
            <ac:spMk id="12" creationId="{5F815F13-C06F-CA67-BE2E-259C318F975B}"/>
          </ac:spMkLst>
        </pc:spChg>
        <pc:spChg chg="mod">
          <ac:chgData name="Utilisateur invité" userId="S::urn:spo:anon#6d343b0b664cc31f668dbd687f5d68cd0f998c0683e2cf72ba6308cacbd72593::" providerId="AD" clId="Web-{8D55326D-C01D-0BDE-402A-58F2BA82AA5E}" dt="2022-11-12T07:45:10.765" v="230" actId="1076"/>
          <ac:spMkLst>
            <pc:docMk/>
            <pc:sldMk cId="365089587" sldId="404"/>
            <ac:spMk id="14" creationId="{A7529269-A610-B997-C31C-A2EA08F7BBD9}"/>
          </ac:spMkLst>
        </pc:spChg>
      </pc:sldChg>
      <pc:sldChg chg="modSp">
        <pc:chgData name="Utilisateur invité" userId="S::urn:spo:anon#6d343b0b664cc31f668dbd687f5d68cd0f998c0683e2cf72ba6308cacbd72593::" providerId="AD" clId="Web-{8D55326D-C01D-0BDE-402A-58F2BA82AA5E}" dt="2022-11-12T07:44:30.076" v="227" actId="20577"/>
        <pc:sldMkLst>
          <pc:docMk/>
          <pc:sldMk cId="774727803" sldId="413"/>
        </pc:sldMkLst>
        <pc:spChg chg="mod">
          <ac:chgData name="Utilisateur invité" userId="S::urn:spo:anon#6d343b0b664cc31f668dbd687f5d68cd0f998c0683e2cf72ba6308cacbd72593::" providerId="AD" clId="Web-{8D55326D-C01D-0BDE-402A-58F2BA82AA5E}" dt="2022-11-12T07:44:30.076" v="227" actId="20577"/>
          <ac:spMkLst>
            <pc:docMk/>
            <pc:sldMk cId="774727803" sldId="413"/>
            <ac:spMk id="2" creationId="{00000000-0000-0000-0000-000000000000}"/>
          </ac:spMkLst>
        </pc:spChg>
      </pc:sldChg>
      <pc:sldChg chg="modSp">
        <pc:chgData name="Utilisateur invité" userId="S::urn:spo:anon#6d343b0b664cc31f668dbd687f5d68cd0f998c0683e2cf72ba6308cacbd72593::" providerId="AD" clId="Web-{8D55326D-C01D-0BDE-402A-58F2BA82AA5E}" dt="2022-11-12T07:46:14.986" v="255" actId="20577"/>
        <pc:sldMkLst>
          <pc:docMk/>
          <pc:sldMk cId="3346503978" sldId="414"/>
        </pc:sldMkLst>
        <pc:spChg chg="mod">
          <ac:chgData name="Utilisateur invité" userId="S::urn:spo:anon#6d343b0b664cc31f668dbd687f5d68cd0f998c0683e2cf72ba6308cacbd72593::" providerId="AD" clId="Web-{8D55326D-C01D-0BDE-402A-58F2BA82AA5E}" dt="2022-11-12T07:37:02.533" v="166" actId="20577"/>
          <ac:spMkLst>
            <pc:docMk/>
            <pc:sldMk cId="3346503978" sldId="414"/>
            <ac:spMk id="10" creationId="{5723F77E-273C-356E-AF2A-E4796FB5754F}"/>
          </ac:spMkLst>
        </pc:spChg>
        <pc:spChg chg="mod">
          <ac:chgData name="Utilisateur invité" userId="S::urn:spo:anon#6d343b0b664cc31f668dbd687f5d68cd0f998c0683e2cf72ba6308cacbd72593::" providerId="AD" clId="Web-{8D55326D-C01D-0BDE-402A-58F2BA82AA5E}" dt="2022-11-12T07:46:14.986" v="255" actId="20577"/>
          <ac:spMkLst>
            <pc:docMk/>
            <pc:sldMk cId="3346503978" sldId="414"/>
            <ac:spMk id="11" creationId="{A88AEC48-A4EF-FB98-0CCE-4C1F001E9859}"/>
          </ac:spMkLst>
        </pc:spChg>
      </pc:sldChg>
      <pc:sldChg chg="modSp">
        <pc:chgData name="Utilisateur invité" userId="S::urn:spo:anon#6d343b0b664cc31f668dbd687f5d68cd0f998c0683e2cf72ba6308cacbd72593::" providerId="AD" clId="Web-{8D55326D-C01D-0BDE-402A-58F2BA82AA5E}" dt="2022-11-12T07:39:13.772" v="170"/>
        <pc:sldMkLst>
          <pc:docMk/>
          <pc:sldMk cId="3372906905" sldId="416"/>
        </pc:sldMkLst>
        <pc:spChg chg="mod">
          <ac:chgData name="Utilisateur invité" userId="S::urn:spo:anon#6d343b0b664cc31f668dbd687f5d68cd0f998c0683e2cf72ba6308cacbd72593::" providerId="AD" clId="Web-{8D55326D-C01D-0BDE-402A-58F2BA82AA5E}" dt="2022-11-12T07:39:13.772" v="170"/>
          <ac:spMkLst>
            <pc:docMk/>
            <pc:sldMk cId="3372906905" sldId="416"/>
            <ac:spMk id="18" creationId="{26F15DC9-1947-B5CB-8865-37266F8FF3C4}"/>
          </ac:spMkLst>
        </pc:spChg>
      </pc:sldChg>
      <pc:sldChg chg="modSp">
        <pc:chgData name="Utilisateur invité" userId="S::urn:spo:anon#6d343b0b664cc31f668dbd687f5d68cd0f998c0683e2cf72ba6308cacbd72593::" providerId="AD" clId="Web-{8D55326D-C01D-0BDE-402A-58F2BA82AA5E}" dt="2022-11-12T07:22:15.582" v="45" actId="20577"/>
        <pc:sldMkLst>
          <pc:docMk/>
          <pc:sldMk cId="2545680206" sldId="419"/>
        </pc:sldMkLst>
        <pc:spChg chg="mod">
          <ac:chgData name="Utilisateur invité" userId="S::urn:spo:anon#6d343b0b664cc31f668dbd687f5d68cd0f998c0683e2cf72ba6308cacbd72593::" providerId="AD" clId="Web-{8D55326D-C01D-0BDE-402A-58F2BA82AA5E}" dt="2022-11-12T07:22:15.582" v="45" actId="20577"/>
          <ac:spMkLst>
            <pc:docMk/>
            <pc:sldMk cId="2545680206" sldId="419"/>
            <ac:spMk id="7" creationId="{F4ACD922-88A7-47C5-3682-5A07AC4A08C0}"/>
          </ac:spMkLst>
        </pc:spChg>
      </pc:sldChg>
      <pc:sldChg chg="modSp">
        <pc:chgData name="Utilisateur invité" userId="S::urn:spo:anon#6d343b0b664cc31f668dbd687f5d68cd0f998c0683e2cf72ba6308cacbd72593::" providerId="AD" clId="Web-{8D55326D-C01D-0BDE-402A-58F2BA82AA5E}" dt="2022-11-12T07:38:09.114" v="169" actId="14100"/>
        <pc:sldMkLst>
          <pc:docMk/>
          <pc:sldMk cId="3720624793" sldId="421"/>
        </pc:sldMkLst>
        <pc:picChg chg="mod">
          <ac:chgData name="Utilisateur invité" userId="S::urn:spo:anon#6d343b0b664cc31f668dbd687f5d68cd0f998c0683e2cf72ba6308cacbd72593::" providerId="AD" clId="Web-{8D55326D-C01D-0BDE-402A-58F2BA82AA5E}" dt="2022-11-12T07:38:09.114" v="169" actId="14100"/>
          <ac:picMkLst>
            <pc:docMk/>
            <pc:sldMk cId="3720624793" sldId="421"/>
            <ac:picMk id="2" creationId="{903B2C81-78BA-F095-6CD0-53EC5ED8508F}"/>
          </ac:picMkLst>
        </pc:picChg>
      </pc:sldChg>
      <pc:sldChg chg="addSp delSp modSp">
        <pc:chgData name="Utilisateur invité" userId="S::urn:spo:anon#6d343b0b664cc31f668dbd687f5d68cd0f998c0683e2cf72ba6308cacbd72593::" providerId="AD" clId="Web-{8D55326D-C01D-0BDE-402A-58F2BA82AA5E}" dt="2022-11-12T07:23:01.943" v="50" actId="1076"/>
        <pc:sldMkLst>
          <pc:docMk/>
          <pc:sldMk cId="3110527293" sldId="423"/>
        </pc:sldMkLst>
        <pc:spChg chg="mod">
          <ac:chgData name="Utilisateur invité" userId="S::urn:spo:anon#6d343b0b664cc31f668dbd687f5d68cd0f998c0683e2cf72ba6308cacbd72593::" providerId="AD" clId="Web-{8D55326D-C01D-0BDE-402A-58F2BA82AA5E}" dt="2022-11-12T07:17:23.299" v="12" actId="1076"/>
          <ac:spMkLst>
            <pc:docMk/>
            <pc:sldMk cId="3110527293" sldId="423"/>
            <ac:spMk id="8" creationId="{28418F53-2672-7976-6395-CC832AC88DA1}"/>
          </ac:spMkLst>
        </pc:spChg>
        <pc:picChg chg="add mod ord">
          <ac:chgData name="Utilisateur invité" userId="S::urn:spo:anon#6d343b0b664cc31f668dbd687f5d68cd0f998c0683e2cf72ba6308cacbd72593::" providerId="AD" clId="Web-{8D55326D-C01D-0BDE-402A-58F2BA82AA5E}" dt="2022-11-12T07:23:01.943" v="50" actId="1076"/>
          <ac:picMkLst>
            <pc:docMk/>
            <pc:sldMk cId="3110527293" sldId="423"/>
            <ac:picMk id="2" creationId="{C0DD93AF-1E02-F7C3-C252-A5A0027E4A89}"/>
          </ac:picMkLst>
        </pc:picChg>
        <pc:picChg chg="del">
          <ac:chgData name="Utilisateur invité" userId="S::urn:spo:anon#6d343b0b664cc31f668dbd687f5d68cd0f998c0683e2cf72ba6308cacbd72593::" providerId="AD" clId="Web-{8D55326D-C01D-0BDE-402A-58F2BA82AA5E}" dt="2022-11-12T07:13:21.624" v="0"/>
          <ac:picMkLst>
            <pc:docMk/>
            <pc:sldMk cId="3110527293" sldId="423"/>
            <ac:picMk id="4" creationId="{49077CB4-418D-3329-EC93-FDA2994ACC34}"/>
          </ac:picMkLst>
        </pc:picChg>
      </pc:sldChg>
      <pc:sldChg chg="addSp modSp">
        <pc:chgData name="Utilisateur invité" userId="S::urn:spo:anon#6d343b0b664cc31f668dbd687f5d68cd0f998c0683e2cf72ba6308cacbd72593::" providerId="AD" clId="Web-{8D55326D-C01D-0BDE-402A-58F2BA82AA5E}" dt="2022-11-12T07:24:25.376" v="58" actId="1076"/>
        <pc:sldMkLst>
          <pc:docMk/>
          <pc:sldMk cId="2989410934" sldId="428"/>
        </pc:sldMkLst>
        <pc:spChg chg="add mod ord">
          <ac:chgData name="Utilisateur invité" userId="S::urn:spo:anon#6d343b0b664cc31f668dbd687f5d68cd0f998c0683e2cf72ba6308cacbd72593::" providerId="AD" clId="Web-{8D55326D-C01D-0BDE-402A-58F2BA82AA5E}" dt="2022-11-12T07:24:03.906" v="56"/>
          <ac:spMkLst>
            <pc:docMk/>
            <pc:sldMk cId="2989410934" sldId="428"/>
            <ac:spMk id="4" creationId="{5FD32C5C-60A5-E996-8FB7-65991FDA4A6C}"/>
          </ac:spMkLst>
        </pc:spChg>
        <pc:picChg chg="add mod ord">
          <ac:chgData name="Utilisateur invité" userId="S::urn:spo:anon#6d343b0b664cc31f668dbd687f5d68cd0f998c0683e2cf72ba6308cacbd72593::" providerId="AD" clId="Web-{8D55326D-C01D-0BDE-402A-58F2BA82AA5E}" dt="2022-11-12T07:24:25.376" v="58" actId="1076"/>
          <ac:picMkLst>
            <pc:docMk/>
            <pc:sldMk cId="2989410934" sldId="428"/>
            <ac:picMk id="2" creationId="{33FA0880-8EE1-6996-1D0B-A888C9E6D073}"/>
          </ac:picMkLst>
        </pc:picChg>
      </pc:sldChg>
    </pc:docChg>
  </pc:docChgLst>
  <pc:docChgLst>
    <pc:chgData name="David Raynal" userId="S::david.raynal@academiedetoulouse.onmicrosoft.com::5da8b2dd-f910-4473-b5be-8408e091e4af" providerId="AD" clId="Web-{F7328E67-B235-4AB5-B378-EEF96339A5B1}"/>
    <pc:docChg chg="modSld">
      <pc:chgData name="David Raynal" userId="S::david.raynal@academiedetoulouse.onmicrosoft.com::5da8b2dd-f910-4473-b5be-8408e091e4af" providerId="AD" clId="Web-{F7328E67-B235-4AB5-B378-EEF96339A5B1}" dt="2022-11-16T14:15:07.654" v="35" actId="20577"/>
      <pc:docMkLst>
        <pc:docMk/>
      </pc:docMkLst>
      <pc:sldChg chg="addSp modSp">
        <pc:chgData name="David Raynal" userId="S::david.raynal@academiedetoulouse.onmicrosoft.com::5da8b2dd-f910-4473-b5be-8408e091e4af" providerId="AD" clId="Web-{F7328E67-B235-4AB5-B378-EEF96339A5B1}" dt="2022-11-16T13:41:17.914" v="17" actId="1076"/>
        <pc:sldMkLst>
          <pc:docMk/>
          <pc:sldMk cId="1838334566" sldId="301"/>
        </pc:sldMkLst>
        <pc:spChg chg="mod">
          <ac:chgData name="David Raynal" userId="S::david.raynal@academiedetoulouse.onmicrosoft.com::5da8b2dd-f910-4473-b5be-8408e091e4af" providerId="AD" clId="Web-{F7328E67-B235-4AB5-B378-EEF96339A5B1}" dt="2022-11-16T13:34:51.104" v="3" actId="20577"/>
          <ac:spMkLst>
            <pc:docMk/>
            <pc:sldMk cId="1838334566" sldId="301"/>
            <ac:spMk id="9" creationId="{F27B55D7-C1F5-CCFA-BE2D-61E4672652F5}"/>
          </ac:spMkLst>
        </pc:spChg>
        <pc:picChg chg="add mod">
          <ac:chgData name="David Raynal" userId="S::david.raynal@academiedetoulouse.onmicrosoft.com::5da8b2dd-f910-4473-b5be-8408e091e4af" providerId="AD" clId="Web-{F7328E67-B235-4AB5-B378-EEF96339A5B1}" dt="2022-11-16T13:41:17.914" v="17" actId="1076"/>
          <ac:picMkLst>
            <pc:docMk/>
            <pc:sldMk cId="1838334566" sldId="301"/>
            <ac:picMk id="4" creationId="{7C00ABE4-C7B2-9074-A2B8-BF6405D941CA}"/>
          </ac:picMkLst>
        </pc:picChg>
      </pc:sldChg>
      <pc:sldChg chg="addSp delSp modSp">
        <pc:chgData name="David Raynal" userId="S::david.raynal@academiedetoulouse.onmicrosoft.com::5da8b2dd-f910-4473-b5be-8408e091e4af" providerId="AD" clId="Web-{F7328E67-B235-4AB5-B378-EEF96339A5B1}" dt="2022-11-16T13:39:57.880" v="16" actId="20577"/>
        <pc:sldMkLst>
          <pc:docMk/>
          <pc:sldMk cId="3697807839" sldId="321"/>
        </pc:sldMkLst>
        <pc:spChg chg="add mod">
          <ac:chgData name="David Raynal" userId="S::david.raynal@academiedetoulouse.onmicrosoft.com::5da8b2dd-f910-4473-b5be-8408e091e4af" providerId="AD" clId="Web-{F7328E67-B235-4AB5-B378-EEF96339A5B1}" dt="2022-11-16T13:39:57.880" v="16" actId="20577"/>
          <ac:spMkLst>
            <pc:docMk/>
            <pc:sldMk cId="3697807839" sldId="321"/>
            <ac:spMk id="12" creationId="{DE22799B-2B44-C5DF-B6EB-B0088D337214}"/>
          </ac:spMkLst>
        </pc:spChg>
        <pc:picChg chg="add mod">
          <ac:chgData name="David Raynal" userId="S::david.raynal@academiedetoulouse.onmicrosoft.com::5da8b2dd-f910-4473-b5be-8408e091e4af" providerId="AD" clId="Web-{F7328E67-B235-4AB5-B378-EEF96339A5B1}" dt="2022-11-16T13:36:52.123" v="7" actId="1076"/>
          <ac:picMkLst>
            <pc:docMk/>
            <pc:sldMk cId="3697807839" sldId="321"/>
            <ac:picMk id="8" creationId="{45EBC9BA-88C0-84F8-6516-0C11ADB24F40}"/>
          </ac:picMkLst>
        </pc:picChg>
        <pc:picChg chg="mod">
          <ac:chgData name="David Raynal" userId="S::david.raynal@academiedetoulouse.onmicrosoft.com::5da8b2dd-f910-4473-b5be-8408e091e4af" providerId="AD" clId="Web-{F7328E67-B235-4AB5-B378-EEF96339A5B1}" dt="2022-11-16T13:36:48.373" v="6" actId="1076"/>
          <ac:picMkLst>
            <pc:docMk/>
            <pc:sldMk cId="3697807839" sldId="321"/>
            <ac:picMk id="9" creationId="{5AE0CBB1-F7F8-A7FD-E85D-F2A080D5231A}"/>
          </ac:picMkLst>
        </pc:picChg>
        <pc:picChg chg="add del mod">
          <ac:chgData name="David Raynal" userId="S::david.raynal@academiedetoulouse.onmicrosoft.com::5da8b2dd-f910-4473-b5be-8408e091e4af" providerId="AD" clId="Web-{F7328E67-B235-4AB5-B378-EEF96339A5B1}" dt="2022-11-16T13:37:05.202" v="9"/>
          <ac:picMkLst>
            <pc:docMk/>
            <pc:sldMk cId="3697807839" sldId="321"/>
            <ac:picMk id="10" creationId="{D881064B-4F83-539D-3E5D-E0FE41995D08}"/>
          </ac:picMkLst>
        </pc:picChg>
        <pc:picChg chg="add del mod">
          <ac:chgData name="David Raynal" userId="S::david.raynal@academiedetoulouse.onmicrosoft.com::5da8b2dd-f910-4473-b5be-8408e091e4af" providerId="AD" clId="Web-{F7328E67-B235-4AB5-B378-EEF96339A5B1}" dt="2022-11-16T13:37:09.187" v="11"/>
          <ac:picMkLst>
            <pc:docMk/>
            <pc:sldMk cId="3697807839" sldId="321"/>
            <ac:picMk id="11" creationId="{350F6669-662A-B772-F332-2721E2B6E438}"/>
          </ac:picMkLst>
        </pc:picChg>
        <pc:picChg chg="add mod">
          <ac:chgData name="David Raynal" userId="S::david.raynal@academiedetoulouse.onmicrosoft.com::5da8b2dd-f910-4473-b5be-8408e091e4af" providerId="AD" clId="Web-{F7328E67-B235-4AB5-B378-EEF96339A5B1}" dt="2022-11-16T13:38:50.112" v="15" actId="1076"/>
          <ac:picMkLst>
            <pc:docMk/>
            <pc:sldMk cId="3697807839" sldId="321"/>
            <ac:picMk id="14" creationId="{CF81B157-11BF-7C44-CB1B-054C84308835}"/>
          </ac:picMkLst>
        </pc:picChg>
      </pc:sldChg>
      <pc:sldChg chg="modSp">
        <pc:chgData name="David Raynal" userId="S::david.raynal@academiedetoulouse.onmicrosoft.com::5da8b2dd-f910-4473-b5be-8408e091e4af" providerId="AD" clId="Web-{F7328E67-B235-4AB5-B378-EEF96339A5B1}" dt="2022-11-16T14:15:07.654" v="35" actId="20577"/>
        <pc:sldMkLst>
          <pc:docMk/>
          <pc:sldMk cId="4096866586" sldId="397"/>
        </pc:sldMkLst>
        <pc:spChg chg="mod">
          <ac:chgData name="David Raynal" userId="S::david.raynal@academiedetoulouse.onmicrosoft.com::5da8b2dd-f910-4473-b5be-8408e091e4af" providerId="AD" clId="Web-{F7328E67-B235-4AB5-B378-EEF96339A5B1}" dt="2022-11-16T14:14:53.966" v="24" actId="20577"/>
          <ac:spMkLst>
            <pc:docMk/>
            <pc:sldMk cId="4096866586" sldId="397"/>
            <ac:spMk id="12" creationId="{071CB5EC-23B1-CFE5-21C5-B899FEEC0C43}"/>
          </ac:spMkLst>
        </pc:spChg>
        <pc:spChg chg="mod">
          <ac:chgData name="David Raynal" userId="S::david.raynal@academiedetoulouse.onmicrosoft.com::5da8b2dd-f910-4473-b5be-8408e091e4af" providerId="AD" clId="Web-{F7328E67-B235-4AB5-B378-EEF96339A5B1}" dt="2022-11-16T14:15:01.420" v="26" actId="20577"/>
          <ac:spMkLst>
            <pc:docMk/>
            <pc:sldMk cId="4096866586" sldId="397"/>
            <ac:spMk id="16" creationId="{CCF40A44-F6A0-83F2-386B-5FBD7A2B0443}"/>
          </ac:spMkLst>
        </pc:spChg>
        <pc:spChg chg="mod">
          <ac:chgData name="David Raynal" userId="S::david.raynal@academiedetoulouse.onmicrosoft.com::5da8b2dd-f910-4473-b5be-8408e091e4af" providerId="AD" clId="Web-{F7328E67-B235-4AB5-B378-EEF96339A5B1}" dt="2022-11-16T14:15:07.654" v="35" actId="20577"/>
          <ac:spMkLst>
            <pc:docMk/>
            <pc:sldMk cId="4096866586" sldId="397"/>
            <ac:spMk id="18" creationId="{D9D5FC76-9FD1-3FBB-98EB-2299FF607B3B}"/>
          </ac:spMkLst>
        </pc:spChg>
      </pc:sldChg>
      <pc:sldChg chg="modSp">
        <pc:chgData name="David Raynal" userId="S::david.raynal@academiedetoulouse.onmicrosoft.com::5da8b2dd-f910-4473-b5be-8408e091e4af" providerId="AD" clId="Web-{F7328E67-B235-4AB5-B378-EEF96339A5B1}" dt="2022-11-16T13:34:28.259" v="0" actId="20577"/>
        <pc:sldMkLst>
          <pc:docMk/>
          <pc:sldMk cId="3900075094" sldId="407"/>
        </pc:sldMkLst>
        <pc:spChg chg="mod">
          <ac:chgData name="David Raynal" userId="S::david.raynal@academiedetoulouse.onmicrosoft.com::5da8b2dd-f910-4473-b5be-8408e091e4af" providerId="AD" clId="Web-{F7328E67-B235-4AB5-B378-EEF96339A5B1}" dt="2022-11-16T13:34:28.259" v="0" actId="20577"/>
          <ac:spMkLst>
            <pc:docMk/>
            <pc:sldMk cId="3900075094" sldId="407"/>
            <ac:spMk id="4" creationId="{6E94F5B1-C0E8-FE4C-4E44-3AD55B516742}"/>
          </ac:spMkLst>
        </pc:spChg>
      </pc:sldChg>
    </pc:docChg>
  </pc:docChgLst>
  <pc:docChgLst>
    <pc:chgData name="Utilisateur invité" userId="S::urn:spo:anon#6d343b0b664cc31f668dbd687f5d68cd0f998c0683e2cf72ba6308cacbd72593::" providerId="AD" clId="Web-{B425811A-459A-D9F4-2E83-DB9C95560BF5}"/>
    <pc:docChg chg="modSld">
      <pc:chgData name="Utilisateur invité" userId="S::urn:spo:anon#6d343b0b664cc31f668dbd687f5d68cd0f998c0683e2cf72ba6308cacbd72593::" providerId="AD" clId="Web-{B425811A-459A-D9F4-2E83-DB9C95560BF5}" dt="2022-11-20T10:54:01.553" v="279"/>
      <pc:docMkLst>
        <pc:docMk/>
      </pc:docMkLst>
      <pc:sldChg chg="addSp delSp modSp delCm">
        <pc:chgData name="Utilisateur invité" userId="S::urn:spo:anon#6d343b0b664cc31f668dbd687f5d68cd0f998c0683e2cf72ba6308cacbd72593::" providerId="AD" clId="Web-{B425811A-459A-D9F4-2E83-DB9C95560BF5}" dt="2022-11-20T10:43:51.073" v="70"/>
        <pc:sldMkLst>
          <pc:docMk/>
          <pc:sldMk cId="365089587" sldId="404"/>
        </pc:sldMkLst>
        <pc:spChg chg="mod">
          <ac:chgData name="Utilisateur invité" userId="S::urn:spo:anon#6d343b0b664cc31f668dbd687f5d68cd0f998c0683e2cf72ba6308cacbd72593::" providerId="AD" clId="Web-{B425811A-459A-D9F4-2E83-DB9C95560BF5}" dt="2022-11-20T10:38:21.946" v="41" actId="1076"/>
          <ac:spMkLst>
            <pc:docMk/>
            <pc:sldMk cId="365089587" sldId="404"/>
            <ac:spMk id="2" creationId="{3C6BE272-40A8-59A5-7EC8-BB9CF17432E7}"/>
          </ac:spMkLst>
        </pc:spChg>
        <pc:spChg chg="mod">
          <ac:chgData name="Utilisateur invité" userId="S::urn:spo:anon#6d343b0b664cc31f668dbd687f5d68cd0f998c0683e2cf72ba6308cacbd72593::" providerId="AD" clId="Web-{B425811A-459A-D9F4-2E83-DB9C95560BF5}" dt="2022-11-20T10:43:27.416" v="67"/>
          <ac:spMkLst>
            <pc:docMk/>
            <pc:sldMk cId="365089587" sldId="404"/>
            <ac:spMk id="4" creationId="{FD1F2C6B-332C-B496-4F19-E8D4486CEE4C}"/>
          </ac:spMkLst>
        </pc:spChg>
        <pc:spChg chg="mod ord">
          <ac:chgData name="Utilisateur invité" userId="S::urn:spo:anon#6d343b0b664cc31f668dbd687f5d68cd0f998c0683e2cf72ba6308cacbd72593::" providerId="AD" clId="Web-{B425811A-459A-D9F4-2E83-DB9C95560BF5}" dt="2022-11-20T10:43:21.978" v="66"/>
          <ac:spMkLst>
            <pc:docMk/>
            <pc:sldMk cId="365089587" sldId="404"/>
            <ac:spMk id="8" creationId="{811F627E-BF52-AC21-142A-618AA0596F08}"/>
          </ac:spMkLst>
        </pc:spChg>
        <pc:spChg chg="add del mod">
          <ac:chgData name="Utilisateur invité" userId="S::urn:spo:anon#6d343b0b664cc31f668dbd687f5d68cd0f998c0683e2cf72ba6308cacbd72593::" providerId="AD" clId="Web-{B425811A-459A-D9F4-2E83-DB9C95560BF5}" dt="2022-11-20T10:43:08.285" v="64"/>
          <ac:spMkLst>
            <pc:docMk/>
            <pc:sldMk cId="365089587" sldId="404"/>
            <ac:spMk id="11" creationId="{409EAB3F-2C1B-D1DD-8DA2-C0D3257AD3D4}"/>
          </ac:spMkLst>
        </pc:spChg>
        <pc:spChg chg="mod">
          <ac:chgData name="Utilisateur invité" userId="S::urn:spo:anon#6d343b0b664cc31f668dbd687f5d68cd0f998c0683e2cf72ba6308cacbd72593::" providerId="AD" clId="Web-{B425811A-459A-D9F4-2E83-DB9C95560BF5}" dt="2022-11-20T10:43:03.347" v="63"/>
          <ac:spMkLst>
            <pc:docMk/>
            <pc:sldMk cId="365089587" sldId="404"/>
            <ac:spMk id="12" creationId="{5F815F13-C06F-CA67-BE2E-259C318F975B}"/>
          </ac:spMkLst>
        </pc:spChg>
        <pc:spChg chg="mod">
          <ac:chgData name="Utilisateur invité" userId="S::urn:spo:anon#6d343b0b664cc31f668dbd687f5d68cd0f998c0683e2cf72ba6308cacbd72593::" providerId="AD" clId="Web-{B425811A-459A-D9F4-2E83-DB9C95560BF5}" dt="2022-11-20T10:43:35.885" v="68"/>
          <ac:spMkLst>
            <pc:docMk/>
            <pc:sldMk cId="365089587" sldId="404"/>
            <ac:spMk id="14" creationId="{A7529269-A610-B997-C31C-A2EA08F7BBD9}"/>
          </ac:spMkLst>
        </pc:spChg>
        <pc:spChg chg="add del mod">
          <ac:chgData name="Utilisateur invité" userId="S::urn:spo:anon#6d343b0b664cc31f668dbd687f5d68cd0f998c0683e2cf72ba6308cacbd72593::" providerId="AD" clId="Web-{B425811A-459A-D9F4-2E83-DB9C95560BF5}" dt="2022-11-20T10:42:44.659" v="62"/>
          <ac:spMkLst>
            <pc:docMk/>
            <pc:sldMk cId="365089587" sldId="404"/>
            <ac:spMk id="16" creationId="{0B235360-C05F-7081-70BF-1070D31BE19C}"/>
          </ac:spMkLst>
        </pc:spChg>
        <pc:spChg chg="add del mod">
          <ac:chgData name="Utilisateur invité" userId="S::urn:spo:anon#6d343b0b664cc31f668dbd687f5d68cd0f998c0683e2cf72ba6308cacbd72593::" providerId="AD" clId="Web-{B425811A-459A-D9F4-2E83-DB9C95560BF5}" dt="2022-11-20T10:42:38.612" v="61"/>
          <ac:spMkLst>
            <pc:docMk/>
            <pc:sldMk cId="365089587" sldId="404"/>
            <ac:spMk id="17" creationId="{E8CE9121-C67B-ACA3-FB7D-E6FF3C578341}"/>
          </ac:spMkLst>
        </pc:spChg>
        <pc:spChg chg="mod">
          <ac:chgData name="Utilisateur invité" userId="S::urn:spo:anon#6d343b0b664cc31f668dbd687f5d68cd0f998c0683e2cf72ba6308cacbd72593::" providerId="AD" clId="Web-{B425811A-459A-D9F4-2E83-DB9C95560BF5}" dt="2022-11-20T10:43:51.073" v="70"/>
          <ac:spMkLst>
            <pc:docMk/>
            <pc:sldMk cId="365089587" sldId="404"/>
            <ac:spMk id="22" creationId="{A10E082E-D373-D325-B3D2-3446A3D7199F}"/>
          </ac:spMkLst>
        </pc:spChg>
        <pc:picChg chg="add del">
          <ac:chgData name="Utilisateur invité" userId="S::urn:spo:anon#6d343b0b664cc31f668dbd687f5d68cd0f998c0683e2cf72ba6308cacbd72593::" providerId="AD" clId="Web-{B425811A-459A-D9F4-2E83-DB9C95560BF5}" dt="2022-11-20T10:32:43.559" v="26"/>
          <ac:picMkLst>
            <pc:docMk/>
            <pc:sldMk cId="365089587" sldId="404"/>
            <ac:picMk id="10" creationId="{BA9C35AE-5962-D96F-B1C7-D47F207429E2}"/>
          </ac:picMkLst>
        </pc:picChg>
      </pc:sldChg>
      <pc:sldChg chg="addSp delSp modSp modNotes">
        <pc:chgData name="Utilisateur invité" userId="S::urn:spo:anon#6d343b0b664cc31f668dbd687f5d68cd0f998c0683e2cf72ba6308cacbd72593::" providerId="AD" clId="Web-{B425811A-459A-D9F4-2E83-DB9C95560BF5}" dt="2022-11-20T10:54:01.553" v="279"/>
        <pc:sldMkLst>
          <pc:docMk/>
          <pc:sldMk cId="727379021" sldId="412"/>
        </pc:sldMkLst>
        <pc:spChg chg="del">
          <ac:chgData name="Utilisateur invité" userId="S::urn:spo:anon#6d343b0b664cc31f668dbd687f5d68cd0f998c0683e2cf72ba6308cacbd72593::" providerId="AD" clId="Web-{B425811A-459A-D9F4-2E83-DB9C95560BF5}" dt="2022-11-20T10:22:29.229" v="0"/>
          <ac:spMkLst>
            <pc:docMk/>
            <pc:sldMk cId="727379021" sldId="412"/>
            <ac:spMk id="5" creationId="{C3177A27-35E9-A8F9-D8F5-D2DF5A79CE5A}"/>
          </ac:spMkLst>
        </pc:spChg>
        <pc:spChg chg="add del mod">
          <ac:chgData name="Utilisateur invité" userId="S::urn:spo:anon#6d343b0b664cc31f668dbd687f5d68cd0f998c0683e2cf72ba6308cacbd72593::" providerId="AD" clId="Web-{B425811A-459A-D9F4-2E83-DB9C95560BF5}" dt="2022-11-20T10:32:16.761" v="22"/>
          <ac:spMkLst>
            <pc:docMk/>
            <pc:sldMk cId="727379021" sldId="412"/>
            <ac:spMk id="10" creationId="{578927FF-A99A-9083-4416-58F501A660B4}"/>
          </ac:spMkLst>
        </pc:spChg>
        <pc:spChg chg="add mod">
          <ac:chgData name="Utilisateur invité" userId="S::urn:spo:anon#6d343b0b664cc31f668dbd687f5d68cd0f998c0683e2cf72ba6308cacbd72593::" providerId="AD" clId="Web-{B425811A-459A-D9F4-2E83-DB9C95560BF5}" dt="2022-11-20T10:36:41.849" v="31"/>
          <ac:spMkLst>
            <pc:docMk/>
            <pc:sldMk cId="727379021" sldId="412"/>
            <ac:spMk id="12" creationId="{F6C426BC-CC72-397B-BAF4-0A21091FC387}"/>
          </ac:spMkLst>
        </pc:spChg>
        <pc:picChg chg="add del mod">
          <ac:chgData name="Utilisateur invité" userId="S::urn:spo:anon#6d343b0b664cc31f668dbd687f5d68cd0f998c0683e2cf72ba6308cacbd72593::" providerId="AD" clId="Web-{B425811A-459A-D9F4-2E83-DB9C95560BF5}" dt="2022-11-20T10:29:57.506" v="7"/>
          <ac:picMkLst>
            <pc:docMk/>
            <pc:sldMk cId="727379021" sldId="412"/>
            <ac:picMk id="3" creationId="{391C9AB1-F341-122F-CF91-99C845350D0B}"/>
          </ac:picMkLst>
        </pc:picChg>
        <pc:picChg chg="mod">
          <ac:chgData name="Utilisateur invité" userId="S::urn:spo:anon#6d343b0b664cc31f668dbd687f5d68cd0f998c0683e2cf72ba6308cacbd72593::" providerId="AD" clId="Web-{B425811A-459A-D9F4-2E83-DB9C95560BF5}" dt="2022-11-20T10:22:35.620" v="1" actId="1076"/>
          <ac:picMkLst>
            <pc:docMk/>
            <pc:sldMk cId="727379021" sldId="412"/>
            <ac:picMk id="4" creationId="{07147E88-7243-07B2-06BC-885164D53716}"/>
          </ac:picMkLst>
        </pc:picChg>
        <pc:picChg chg="add mod">
          <ac:chgData name="Utilisateur invité" userId="S::urn:spo:anon#6d343b0b664cc31f668dbd687f5d68cd0f998c0683e2cf72ba6308cacbd72593::" providerId="AD" clId="Web-{B425811A-459A-D9F4-2E83-DB9C95560BF5}" dt="2022-11-20T10:33:02.825" v="27" actId="1076"/>
          <ac:picMkLst>
            <pc:docMk/>
            <pc:sldMk cId="727379021" sldId="412"/>
            <ac:picMk id="8" creationId="{310325B8-0FFC-1B63-8E06-B68C6722976D}"/>
          </ac:picMkLst>
        </pc:picChg>
        <pc:picChg chg="mod">
          <ac:chgData name="Utilisateur invité" userId="S::urn:spo:anon#6d343b0b664cc31f668dbd687f5d68cd0f998c0683e2cf72ba6308cacbd72593::" providerId="AD" clId="Web-{B425811A-459A-D9F4-2E83-DB9C95560BF5}" dt="2022-11-20T10:33:11.388" v="29" actId="1076"/>
          <ac:picMkLst>
            <pc:docMk/>
            <pc:sldMk cId="727379021" sldId="412"/>
            <ac:picMk id="9" creationId="{BF2ED00F-3770-60C2-2B4A-4A29A30E46EC}"/>
          </ac:picMkLst>
        </pc:picChg>
      </pc:sldChg>
    </pc:docChg>
  </pc:docChgLst>
  <pc:docChgLst>
    <pc:chgData name="David Raynal" userId="S::david.raynal@academiedetoulouse.onmicrosoft.com::5da8b2dd-f910-4473-b5be-8408e091e4af" providerId="AD" clId="Web-{E9159CCD-0D99-4471-A50C-8C1E1B15EFD1}"/>
    <pc:docChg chg="modSld">
      <pc:chgData name="David Raynal" userId="S::david.raynal@academiedetoulouse.onmicrosoft.com::5da8b2dd-f910-4473-b5be-8408e091e4af" providerId="AD" clId="Web-{E9159CCD-0D99-4471-A50C-8C1E1B15EFD1}" dt="2022-11-21T15:26:10.349" v="160" actId="14100"/>
      <pc:docMkLst>
        <pc:docMk/>
      </pc:docMkLst>
      <pc:sldChg chg="addSp modSp">
        <pc:chgData name="David Raynal" userId="S::david.raynal@academiedetoulouse.onmicrosoft.com::5da8b2dd-f910-4473-b5be-8408e091e4af" providerId="AD" clId="Web-{E9159CCD-0D99-4471-A50C-8C1E1B15EFD1}" dt="2022-11-21T15:26:10.349" v="160" actId="14100"/>
        <pc:sldMkLst>
          <pc:docMk/>
          <pc:sldMk cId="1809815363" sldId="262"/>
        </pc:sldMkLst>
        <pc:spChg chg="add mod">
          <ac:chgData name="David Raynal" userId="S::david.raynal@academiedetoulouse.onmicrosoft.com::5da8b2dd-f910-4473-b5be-8408e091e4af" providerId="AD" clId="Web-{E9159CCD-0D99-4471-A50C-8C1E1B15EFD1}" dt="2022-11-21T15:26:10.349" v="160" actId="14100"/>
          <ac:spMkLst>
            <pc:docMk/>
            <pc:sldMk cId="1809815363" sldId="262"/>
            <ac:spMk id="5" creationId="{77E3926C-7B90-32FB-963F-C4B69FFC8386}"/>
          </ac:spMkLst>
        </pc:spChg>
      </pc:sldChg>
    </pc:docChg>
  </pc:docChgLst>
  <pc:docChgLst>
    <pc:chgData name="Utilisateur invité" userId="S::urn:spo:anon#6d343b0b664cc31f668dbd687f5d68cd0f998c0683e2cf72ba6308cacbd72593::" providerId="AD" clId="Web-{2D01DC35-DDB7-429E-C8FA-723949EE906D}"/>
    <pc:docChg chg="addSld delSld modSld sldOrd">
      <pc:chgData name="Utilisateur invité" userId="S::urn:spo:anon#6d343b0b664cc31f668dbd687f5d68cd0f998c0683e2cf72ba6308cacbd72593::" providerId="AD" clId="Web-{2D01DC35-DDB7-429E-C8FA-723949EE906D}" dt="2022-11-12T07:04:31.054" v="835"/>
      <pc:docMkLst>
        <pc:docMk/>
      </pc:docMkLst>
      <pc:sldChg chg="addSp modSp">
        <pc:chgData name="Utilisateur invité" userId="S::urn:spo:anon#6d343b0b664cc31f668dbd687f5d68cd0f998c0683e2cf72ba6308cacbd72593::" providerId="AD" clId="Web-{2D01DC35-DDB7-429E-C8FA-723949EE906D}" dt="2022-11-12T06:09:17.875" v="20" actId="20577"/>
        <pc:sldMkLst>
          <pc:docMk/>
          <pc:sldMk cId="1362743034" sldId="275"/>
        </pc:sldMkLst>
        <pc:spChg chg="add mod">
          <ac:chgData name="Utilisateur invité" userId="S::urn:spo:anon#6d343b0b664cc31f668dbd687f5d68cd0f998c0683e2cf72ba6308cacbd72593::" providerId="AD" clId="Web-{2D01DC35-DDB7-429E-C8FA-723949EE906D}" dt="2022-11-12T06:09:17.875" v="20" actId="20577"/>
          <ac:spMkLst>
            <pc:docMk/>
            <pc:sldMk cId="1362743034" sldId="275"/>
            <ac:spMk id="4" creationId="{DB9D1E73-3533-A4B2-EC9B-7FB86DBB621B}"/>
          </ac:spMkLst>
        </pc:spChg>
      </pc:sldChg>
      <pc:sldChg chg="modSp">
        <pc:chgData name="Utilisateur invité" userId="S::urn:spo:anon#6d343b0b664cc31f668dbd687f5d68cd0f998c0683e2cf72ba6308cacbd72593::" providerId="AD" clId="Web-{2D01DC35-DDB7-429E-C8FA-723949EE906D}" dt="2022-11-12T06:02:00.099" v="1" actId="1076"/>
        <pc:sldMkLst>
          <pc:docMk/>
          <pc:sldMk cId="1838334566" sldId="301"/>
        </pc:sldMkLst>
        <pc:picChg chg="mod">
          <ac:chgData name="Utilisateur invité" userId="S::urn:spo:anon#6d343b0b664cc31f668dbd687f5d68cd0f998c0683e2cf72ba6308cacbd72593::" providerId="AD" clId="Web-{2D01DC35-DDB7-429E-C8FA-723949EE906D}" dt="2022-11-12T06:02:00.099" v="1" actId="1076"/>
          <ac:picMkLst>
            <pc:docMk/>
            <pc:sldMk cId="1838334566" sldId="301"/>
            <ac:picMk id="8" creationId="{00000000-0000-0000-0000-000000000000}"/>
          </ac:picMkLst>
        </pc:picChg>
      </pc:sldChg>
      <pc:sldChg chg="modSp del">
        <pc:chgData name="Utilisateur invité" userId="S::urn:spo:anon#6d343b0b664cc31f668dbd687f5d68cd0f998c0683e2cf72ba6308cacbd72593::" providerId="AD" clId="Web-{2D01DC35-DDB7-429E-C8FA-723949EE906D}" dt="2022-11-12T06:03:54.337" v="7"/>
        <pc:sldMkLst>
          <pc:docMk/>
          <pc:sldMk cId="3541076379" sldId="303"/>
        </pc:sldMkLst>
        <pc:spChg chg="mod">
          <ac:chgData name="Utilisateur invité" userId="S::urn:spo:anon#6d343b0b664cc31f668dbd687f5d68cd0f998c0683e2cf72ba6308cacbd72593::" providerId="AD" clId="Web-{2D01DC35-DDB7-429E-C8FA-723949EE906D}" dt="2022-11-12T06:03:08.523" v="6" actId="1076"/>
          <ac:spMkLst>
            <pc:docMk/>
            <pc:sldMk cId="3541076379" sldId="303"/>
            <ac:spMk id="40" creationId="{00000000-0000-0000-0000-000000000000}"/>
          </ac:spMkLst>
        </pc:spChg>
        <pc:grpChg chg="mod">
          <ac:chgData name="Utilisateur invité" userId="S::urn:spo:anon#6d343b0b664cc31f668dbd687f5d68cd0f998c0683e2cf72ba6308cacbd72593::" providerId="AD" clId="Web-{2D01DC35-DDB7-429E-C8FA-723949EE906D}" dt="2022-11-12T06:03:05.054" v="5" actId="1076"/>
          <ac:grpSpMkLst>
            <pc:docMk/>
            <pc:sldMk cId="3541076379" sldId="303"/>
            <ac:grpSpMk id="42" creationId="{00000000-0000-0000-0000-000000000000}"/>
          </ac:grpSpMkLst>
        </pc:grpChg>
      </pc:sldChg>
      <pc:sldChg chg="modSp">
        <pc:chgData name="Utilisateur invité" userId="S::urn:spo:anon#6d343b0b664cc31f668dbd687f5d68cd0f998c0683e2cf72ba6308cacbd72593::" providerId="AD" clId="Web-{2D01DC35-DDB7-429E-C8FA-723949EE906D}" dt="2022-11-12T06:02:13.928" v="4" actId="1076"/>
        <pc:sldMkLst>
          <pc:docMk/>
          <pc:sldMk cId="3900075094" sldId="407"/>
        </pc:sldMkLst>
        <pc:picChg chg="mod">
          <ac:chgData name="Utilisateur invité" userId="S::urn:spo:anon#6d343b0b664cc31f668dbd687f5d68cd0f998c0683e2cf72ba6308cacbd72593::" providerId="AD" clId="Web-{2D01DC35-DDB7-429E-C8FA-723949EE906D}" dt="2022-11-12T06:02:13.928" v="4" actId="1076"/>
          <ac:picMkLst>
            <pc:docMk/>
            <pc:sldMk cId="3900075094" sldId="407"/>
            <ac:picMk id="10" creationId="{00000000-0000-0000-0000-000000000000}"/>
          </ac:picMkLst>
        </pc:picChg>
      </pc:sldChg>
      <pc:sldChg chg="addSp delSp modSp add replId">
        <pc:chgData name="Utilisateur invité" userId="S::urn:spo:anon#6d343b0b664cc31f668dbd687f5d68cd0f998c0683e2cf72ba6308cacbd72593::" providerId="AD" clId="Web-{2D01DC35-DDB7-429E-C8FA-723949EE906D}" dt="2022-11-12T06:13:22.450" v="72" actId="20577"/>
        <pc:sldMkLst>
          <pc:docMk/>
          <pc:sldMk cId="3346503978" sldId="414"/>
        </pc:sldMkLst>
        <pc:spChg chg="mod">
          <ac:chgData name="Utilisateur invité" userId="S::urn:spo:anon#6d343b0b664cc31f668dbd687f5d68cd0f998c0683e2cf72ba6308cacbd72593::" providerId="AD" clId="Web-{2D01DC35-DDB7-429E-C8FA-723949EE906D}" dt="2022-11-12T06:10:10.346" v="32" actId="14100"/>
          <ac:spMkLst>
            <pc:docMk/>
            <pc:sldMk cId="3346503978" sldId="414"/>
            <ac:spMk id="2" creationId="{EBFC9EB0-868C-47ED-839D-41DC6FB60325}"/>
          </ac:spMkLst>
        </pc:spChg>
        <pc:spChg chg="del">
          <ac:chgData name="Utilisateur invité" userId="S::urn:spo:anon#6d343b0b664cc31f668dbd687f5d68cd0f998c0683e2cf72ba6308cacbd72593::" providerId="AD" clId="Web-{2D01DC35-DDB7-429E-C8FA-723949EE906D}" dt="2022-11-12T06:10:30.706" v="37"/>
          <ac:spMkLst>
            <pc:docMk/>
            <pc:sldMk cId="3346503978" sldId="414"/>
            <ac:spMk id="4" creationId="{DB9D1E73-3533-A4B2-EC9B-7FB86DBB621B}"/>
          </ac:spMkLst>
        </pc:spChg>
        <pc:spChg chg="del">
          <ac:chgData name="Utilisateur invité" userId="S::urn:spo:anon#6d343b0b664cc31f668dbd687f5d68cd0f998c0683e2cf72ba6308cacbd72593::" providerId="AD" clId="Web-{2D01DC35-DDB7-429E-C8FA-723949EE906D}" dt="2022-11-12T06:10:24.081" v="34"/>
          <ac:spMkLst>
            <pc:docMk/>
            <pc:sldMk cId="3346503978" sldId="414"/>
            <ac:spMk id="5" creationId="{9A84B6C1-ACC2-FE76-B811-B25BCC4BA17E}"/>
          </ac:spMkLst>
        </pc:spChg>
        <pc:spChg chg="add del mod">
          <ac:chgData name="Utilisateur invité" userId="S::urn:spo:anon#6d343b0b664cc31f668dbd687f5d68cd0f998c0683e2cf72ba6308cacbd72593::" providerId="AD" clId="Web-{2D01DC35-DDB7-429E-C8FA-723949EE906D}" dt="2022-11-12T06:10:27.440" v="35"/>
          <ac:spMkLst>
            <pc:docMk/>
            <pc:sldMk cId="3346503978" sldId="414"/>
            <ac:spMk id="7" creationId="{8F3A0318-DDE0-B7CA-7A4B-9877C6FF9A1B}"/>
          </ac:spMkLst>
        </pc:spChg>
        <pc:spChg chg="add del mod">
          <ac:chgData name="Utilisateur invité" userId="S::urn:spo:anon#6d343b0b664cc31f668dbd687f5d68cd0f998c0683e2cf72ba6308cacbd72593::" providerId="AD" clId="Web-{2D01DC35-DDB7-429E-C8FA-723949EE906D}" dt="2022-11-12T06:10:29.097" v="36"/>
          <ac:spMkLst>
            <pc:docMk/>
            <pc:sldMk cId="3346503978" sldId="414"/>
            <ac:spMk id="9" creationId="{266E1EEF-1AF1-1F4D-25B0-B827BE874FE0}"/>
          </ac:spMkLst>
        </pc:spChg>
        <pc:spChg chg="add mod">
          <ac:chgData name="Utilisateur invité" userId="S::urn:spo:anon#6d343b0b664cc31f668dbd687f5d68cd0f998c0683e2cf72ba6308cacbd72593::" providerId="AD" clId="Web-{2D01DC35-DDB7-429E-C8FA-723949EE906D}" dt="2022-11-12T06:13:22.450" v="72" actId="20577"/>
          <ac:spMkLst>
            <pc:docMk/>
            <pc:sldMk cId="3346503978" sldId="414"/>
            <ac:spMk id="10" creationId="{5723F77E-273C-356E-AF2A-E4796FB5754F}"/>
          </ac:spMkLst>
        </pc:spChg>
        <pc:spChg chg="add mod">
          <ac:chgData name="Utilisateur invité" userId="S::urn:spo:anon#6d343b0b664cc31f668dbd687f5d68cd0f998c0683e2cf72ba6308cacbd72593::" providerId="AD" clId="Web-{2D01DC35-DDB7-429E-C8FA-723949EE906D}" dt="2022-11-12T06:11:24.067" v="48" actId="1076"/>
          <ac:spMkLst>
            <pc:docMk/>
            <pc:sldMk cId="3346503978" sldId="414"/>
            <ac:spMk id="11" creationId="{A88AEC48-A4EF-FB98-0CCE-4C1F001E9859}"/>
          </ac:spMkLst>
        </pc:spChg>
        <pc:spChg chg="add del mod">
          <ac:chgData name="Utilisateur invité" userId="S::urn:spo:anon#6d343b0b664cc31f668dbd687f5d68cd0f998c0683e2cf72ba6308cacbd72593::" providerId="AD" clId="Web-{2D01DC35-DDB7-429E-C8FA-723949EE906D}" dt="2022-11-12T06:11:39.740" v="53"/>
          <ac:spMkLst>
            <pc:docMk/>
            <pc:sldMk cId="3346503978" sldId="414"/>
            <ac:spMk id="13" creationId="{F440ACD9-DDA8-7D9D-8873-A6A385EB328B}"/>
          </ac:spMkLst>
        </pc:spChg>
        <pc:picChg chg="del">
          <ac:chgData name="Utilisateur invité" userId="S::urn:spo:anon#6d343b0b664cc31f668dbd687f5d68cd0f998c0683e2cf72ba6308cacbd72593::" providerId="AD" clId="Web-{2D01DC35-DDB7-429E-C8FA-723949EE906D}" dt="2022-11-12T06:10:24.034" v="33"/>
          <ac:picMkLst>
            <pc:docMk/>
            <pc:sldMk cId="3346503978" sldId="414"/>
            <ac:picMk id="12" creationId="{B8AFDABC-5290-7D10-52C7-4D648BB2517D}"/>
          </ac:picMkLst>
        </pc:picChg>
        <pc:picChg chg="add mod">
          <ac:chgData name="Utilisateur invité" userId="S::urn:spo:anon#6d343b0b664cc31f668dbd687f5d68cd0f998c0683e2cf72ba6308cacbd72593::" providerId="AD" clId="Web-{2D01DC35-DDB7-429E-C8FA-723949EE906D}" dt="2022-11-12T06:12:42.574" v="57" actId="1076"/>
          <ac:picMkLst>
            <pc:docMk/>
            <pc:sldMk cId="3346503978" sldId="414"/>
            <ac:picMk id="14" creationId="{B9E1F1BF-4DE7-AA00-71D8-55668EED440F}"/>
          </ac:picMkLst>
        </pc:picChg>
      </pc:sldChg>
      <pc:sldChg chg="addSp delSp modSp add replId">
        <pc:chgData name="Utilisateur invité" userId="S::urn:spo:anon#6d343b0b664cc31f668dbd687f5d68cd0f998c0683e2cf72ba6308cacbd72593::" providerId="AD" clId="Web-{2D01DC35-DDB7-429E-C8FA-723949EE906D}" dt="2022-11-12T06:36:11.324" v="388" actId="14100"/>
        <pc:sldMkLst>
          <pc:docMk/>
          <pc:sldMk cId="1041196299" sldId="415"/>
        </pc:sldMkLst>
        <pc:spChg chg="del">
          <ac:chgData name="Utilisateur invité" userId="S::urn:spo:anon#6d343b0b664cc31f668dbd687f5d68cd0f998c0683e2cf72ba6308cacbd72593::" providerId="AD" clId="Web-{2D01DC35-DDB7-429E-C8FA-723949EE906D}" dt="2022-11-12T06:14:21.390" v="76"/>
          <ac:spMkLst>
            <pc:docMk/>
            <pc:sldMk cId="1041196299" sldId="415"/>
            <ac:spMk id="2" creationId="{EBFC9EB0-868C-47ED-839D-41DC6FB60325}"/>
          </ac:spMkLst>
        </pc:spChg>
        <pc:spChg chg="add del mod">
          <ac:chgData name="Utilisateur invité" userId="S::urn:spo:anon#6d343b0b664cc31f668dbd687f5d68cd0f998c0683e2cf72ba6308cacbd72593::" providerId="AD" clId="Web-{2D01DC35-DDB7-429E-C8FA-723949EE906D}" dt="2022-11-12T06:14:31.359" v="78"/>
          <ac:spMkLst>
            <pc:docMk/>
            <pc:sldMk cId="1041196299" sldId="415"/>
            <ac:spMk id="4" creationId="{C9D5076F-EE4F-EE0F-09CD-72507CB29915}"/>
          </ac:spMkLst>
        </pc:spChg>
        <pc:spChg chg="add mod">
          <ac:chgData name="Utilisateur invité" userId="S::urn:spo:anon#6d343b0b664cc31f668dbd687f5d68cd0f998c0683e2cf72ba6308cacbd72593::" providerId="AD" clId="Web-{2D01DC35-DDB7-429E-C8FA-723949EE906D}" dt="2022-11-12T06:35:45.413" v="382" actId="20577"/>
          <ac:spMkLst>
            <pc:docMk/>
            <pc:sldMk cId="1041196299" sldId="415"/>
            <ac:spMk id="8" creationId="{28418F53-2672-7976-6395-CC832AC88DA1}"/>
          </ac:spMkLst>
        </pc:spChg>
        <pc:spChg chg="del">
          <ac:chgData name="Utilisateur invité" userId="S::urn:spo:anon#6d343b0b664cc31f668dbd687f5d68cd0f998c0683e2cf72ba6308cacbd72593::" providerId="AD" clId="Web-{2D01DC35-DDB7-429E-C8FA-723949EE906D}" dt="2022-11-12T06:14:17.625" v="74"/>
          <ac:spMkLst>
            <pc:docMk/>
            <pc:sldMk cId="1041196299" sldId="415"/>
            <ac:spMk id="10" creationId="{5723F77E-273C-356E-AF2A-E4796FB5754F}"/>
          </ac:spMkLst>
        </pc:spChg>
        <pc:spChg chg="del">
          <ac:chgData name="Utilisateur invité" userId="S::urn:spo:anon#6d343b0b664cc31f668dbd687f5d68cd0f998c0683e2cf72ba6308cacbd72593::" providerId="AD" clId="Web-{2D01DC35-DDB7-429E-C8FA-723949EE906D}" dt="2022-11-12T06:14:19.328" v="75"/>
          <ac:spMkLst>
            <pc:docMk/>
            <pc:sldMk cId="1041196299" sldId="415"/>
            <ac:spMk id="11" creationId="{A88AEC48-A4EF-FB98-0CCE-4C1F001E9859}"/>
          </ac:spMkLst>
        </pc:spChg>
        <pc:picChg chg="add mod ord">
          <ac:chgData name="Utilisateur invité" userId="S::urn:spo:anon#6d343b0b664cc31f668dbd687f5d68cd0f998c0683e2cf72ba6308cacbd72593::" providerId="AD" clId="Web-{2D01DC35-DDB7-429E-C8FA-723949EE906D}" dt="2022-11-12T06:36:11.324" v="388" actId="14100"/>
          <ac:picMkLst>
            <pc:docMk/>
            <pc:sldMk cId="1041196299" sldId="415"/>
            <ac:picMk id="5" creationId="{A1CAD404-DB27-6B36-CFE6-9E251AED283F}"/>
          </ac:picMkLst>
        </pc:picChg>
        <pc:picChg chg="add del mod">
          <ac:chgData name="Utilisateur invité" userId="S::urn:spo:anon#6d343b0b664cc31f668dbd687f5d68cd0f998c0683e2cf72ba6308cacbd72593::" providerId="AD" clId="Web-{2D01DC35-DDB7-429E-C8FA-723949EE906D}" dt="2022-11-12T06:16:36.551" v="103"/>
          <ac:picMkLst>
            <pc:docMk/>
            <pc:sldMk cId="1041196299" sldId="415"/>
            <ac:picMk id="7" creationId="{FAE48117-5866-0C3A-D3BB-3A07100EA39D}"/>
          </ac:picMkLst>
        </pc:picChg>
        <pc:picChg chg="del">
          <ac:chgData name="Utilisateur invité" userId="S::urn:spo:anon#6d343b0b664cc31f668dbd687f5d68cd0f998c0683e2cf72ba6308cacbd72593::" providerId="AD" clId="Web-{2D01DC35-DDB7-429E-C8FA-723949EE906D}" dt="2022-11-12T06:14:22.890" v="77"/>
          <ac:picMkLst>
            <pc:docMk/>
            <pc:sldMk cId="1041196299" sldId="415"/>
            <ac:picMk id="14" creationId="{B9E1F1BF-4DE7-AA00-71D8-55668EED440F}"/>
          </ac:picMkLst>
        </pc:picChg>
      </pc:sldChg>
      <pc:sldChg chg="addSp delSp modSp add ord replId">
        <pc:chgData name="Utilisateur invité" userId="S::urn:spo:anon#6d343b0b664cc31f668dbd687f5d68cd0f998c0683e2cf72ba6308cacbd72593::" providerId="AD" clId="Web-{2D01DC35-DDB7-429E-C8FA-723949EE906D}" dt="2022-11-12T06:53:12.688" v="701"/>
        <pc:sldMkLst>
          <pc:docMk/>
          <pc:sldMk cId="3372906905" sldId="416"/>
        </pc:sldMkLst>
        <pc:spChg chg="add del mod ord">
          <ac:chgData name="Utilisateur invité" userId="S::urn:spo:anon#6d343b0b664cc31f668dbd687f5d68cd0f998c0683e2cf72ba6308cacbd72593::" providerId="AD" clId="Web-{2D01DC35-DDB7-429E-C8FA-723949EE906D}" dt="2022-11-12T06:36:33.465" v="390"/>
          <ac:spMkLst>
            <pc:docMk/>
            <pc:sldMk cId="3372906905" sldId="416"/>
            <ac:spMk id="4" creationId="{FD885629-1B28-AB8B-359C-0350DCDF4151}"/>
          </ac:spMkLst>
        </pc:spChg>
        <pc:spChg chg="del mod">
          <ac:chgData name="Utilisateur invité" userId="S::urn:spo:anon#6d343b0b664cc31f668dbd687f5d68cd0f998c0683e2cf72ba6308cacbd72593::" providerId="AD" clId="Web-{2D01DC35-DDB7-429E-C8FA-723949EE906D}" dt="2022-11-12T06:50:20.458" v="664"/>
          <ac:spMkLst>
            <pc:docMk/>
            <pc:sldMk cId="3372906905" sldId="416"/>
            <ac:spMk id="8" creationId="{28418F53-2672-7976-6395-CC832AC88DA1}"/>
          </ac:spMkLst>
        </pc:spChg>
        <pc:spChg chg="add mod">
          <ac:chgData name="Utilisateur invité" userId="S::urn:spo:anon#6d343b0b664cc31f668dbd687f5d68cd0f998c0683e2cf72ba6308cacbd72593::" providerId="AD" clId="Web-{2D01DC35-DDB7-429E-C8FA-723949EE906D}" dt="2022-11-12T06:50:17.692" v="663" actId="14100"/>
          <ac:spMkLst>
            <pc:docMk/>
            <pc:sldMk cId="3372906905" sldId="416"/>
            <ac:spMk id="9" creationId="{77FE1F06-BA0D-5331-53C9-8CFAD6506C6A}"/>
          </ac:spMkLst>
        </pc:spChg>
        <pc:spChg chg="add mod">
          <ac:chgData name="Utilisateur invité" userId="S::urn:spo:anon#6d343b0b664cc31f668dbd687f5d68cd0f998c0683e2cf72ba6308cacbd72593::" providerId="AD" clId="Web-{2D01DC35-DDB7-429E-C8FA-723949EE906D}" dt="2022-11-12T06:53:12.688" v="701"/>
          <ac:spMkLst>
            <pc:docMk/>
            <pc:sldMk cId="3372906905" sldId="416"/>
            <ac:spMk id="18" creationId="{26F15DC9-1947-B5CB-8865-37266F8FF3C4}"/>
          </ac:spMkLst>
        </pc:spChg>
        <pc:picChg chg="add del mod">
          <ac:chgData name="Utilisateur invité" userId="S::urn:spo:anon#6d343b0b664cc31f668dbd687f5d68cd0f998c0683e2cf72ba6308cacbd72593::" providerId="AD" clId="Web-{2D01DC35-DDB7-429E-C8FA-723949EE906D}" dt="2022-11-12T06:32:54.699" v="360"/>
          <ac:picMkLst>
            <pc:docMk/>
            <pc:sldMk cId="3372906905" sldId="416"/>
            <ac:picMk id="2" creationId="{6EE7F816-A82F-9D9C-26A5-EF803BA68E6A}"/>
          </ac:picMkLst>
        </pc:picChg>
        <pc:picChg chg="add del mod">
          <ac:chgData name="Utilisateur invité" userId="S::urn:spo:anon#6d343b0b664cc31f668dbd687f5d68cd0f998c0683e2cf72ba6308cacbd72593::" providerId="AD" clId="Web-{2D01DC35-DDB7-429E-C8FA-723949EE906D}" dt="2022-11-12T06:33:12.591" v="362"/>
          <ac:picMkLst>
            <pc:docMk/>
            <pc:sldMk cId="3372906905" sldId="416"/>
            <ac:picMk id="3" creationId="{37C0ABAD-1841-B776-6508-0A37C8008783}"/>
          </ac:picMkLst>
        </pc:picChg>
        <pc:picChg chg="add del mod ord">
          <ac:chgData name="Utilisateur invité" userId="S::urn:spo:anon#6d343b0b664cc31f668dbd687f5d68cd0f998c0683e2cf72ba6308cacbd72593::" providerId="AD" clId="Web-{2D01DC35-DDB7-429E-C8FA-723949EE906D}" dt="2022-11-12T06:32:41.262" v="356"/>
          <ac:picMkLst>
            <pc:docMk/>
            <pc:sldMk cId="3372906905" sldId="416"/>
            <ac:picMk id="5" creationId="{A1CAD404-DB27-6B36-CFE6-9E251AED283F}"/>
          </ac:picMkLst>
        </pc:picChg>
        <pc:picChg chg="add mod">
          <ac:chgData name="Utilisateur invité" userId="S::urn:spo:anon#6d343b0b664cc31f668dbd687f5d68cd0f998c0683e2cf72ba6308cacbd72593::" providerId="AD" clId="Web-{2D01DC35-DDB7-429E-C8FA-723949EE906D}" dt="2022-11-12T06:50:35.771" v="667" actId="14100"/>
          <ac:picMkLst>
            <pc:docMk/>
            <pc:sldMk cId="3372906905" sldId="416"/>
            <ac:picMk id="10" creationId="{C73FBF70-CDB0-DFAD-55B9-24382594515E}"/>
          </ac:picMkLst>
        </pc:picChg>
        <pc:picChg chg="add mod">
          <ac:chgData name="Utilisateur invité" userId="S::urn:spo:anon#6d343b0b664cc31f668dbd687f5d68cd0f998c0683e2cf72ba6308cacbd72593::" providerId="AD" clId="Web-{2D01DC35-DDB7-429E-C8FA-723949EE906D}" dt="2022-11-12T06:50:48.928" v="671" actId="1076"/>
          <ac:picMkLst>
            <pc:docMk/>
            <pc:sldMk cId="3372906905" sldId="416"/>
            <ac:picMk id="11" creationId="{291C30A2-7720-FCB3-566A-2E4BCC52E0B9}"/>
          </ac:picMkLst>
        </pc:picChg>
        <pc:picChg chg="add del mod">
          <ac:chgData name="Utilisateur invité" userId="S::urn:spo:anon#6d343b0b664cc31f668dbd687f5d68cd0f998c0683e2cf72ba6308cacbd72593::" providerId="AD" clId="Web-{2D01DC35-DDB7-429E-C8FA-723949EE906D}" dt="2022-11-12T06:51:03.053" v="675"/>
          <ac:picMkLst>
            <pc:docMk/>
            <pc:sldMk cId="3372906905" sldId="416"/>
            <ac:picMk id="12" creationId="{641DBF69-68E4-8FAE-845C-B459839953FB}"/>
          </ac:picMkLst>
        </pc:picChg>
        <pc:picChg chg="add mod">
          <ac:chgData name="Utilisateur invité" userId="S::urn:spo:anon#6d343b0b664cc31f668dbd687f5d68cd0f998c0683e2cf72ba6308cacbd72593::" providerId="AD" clId="Web-{2D01DC35-DDB7-429E-C8FA-723949EE906D}" dt="2022-11-12T06:51:52.748" v="686" actId="1076"/>
          <ac:picMkLst>
            <pc:docMk/>
            <pc:sldMk cId="3372906905" sldId="416"/>
            <ac:picMk id="13" creationId="{57091B92-4F35-E424-FE50-FD5C35A89F9C}"/>
          </ac:picMkLst>
        </pc:picChg>
        <pc:picChg chg="add mod ord">
          <ac:chgData name="Utilisateur invité" userId="S::urn:spo:anon#6d343b0b664cc31f668dbd687f5d68cd0f998c0683e2cf72ba6308cacbd72593::" providerId="AD" clId="Web-{2D01DC35-DDB7-429E-C8FA-723949EE906D}" dt="2022-11-12T06:51:54.905" v="687" actId="1076"/>
          <ac:picMkLst>
            <pc:docMk/>
            <pc:sldMk cId="3372906905" sldId="416"/>
            <ac:picMk id="14" creationId="{3B2D2BB8-8B2C-E060-DBC6-F925A025BEAA}"/>
          </ac:picMkLst>
        </pc:picChg>
        <pc:picChg chg="add mod">
          <ac:chgData name="Utilisateur invité" userId="S::urn:spo:anon#6d343b0b664cc31f668dbd687f5d68cd0f998c0683e2cf72ba6308cacbd72593::" providerId="AD" clId="Web-{2D01DC35-DDB7-429E-C8FA-723949EE906D}" dt="2022-11-12T06:51:50.654" v="685" actId="14100"/>
          <ac:picMkLst>
            <pc:docMk/>
            <pc:sldMk cId="3372906905" sldId="416"/>
            <ac:picMk id="15" creationId="{9FC96719-5098-9738-80AA-C55BA92DF3D8}"/>
          </ac:picMkLst>
        </pc:picChg>
        <pc:picChg chg="add mod">
          <ac:chgData name="Utilisateur invité" userId="S::urn:spo:anon#6d343b0b664cc31f668dbd687f5d68cd0f998c0683e2cf72ba6308cacbd72593::" providerId="AD" clId="Web-{2D01DC35-DDB7-429E-C8FA-723949EE906D}" dt="2022-11-12T06:52:08.108" v="691" actId="1076"/>
          <ac:picMkLst>
            <pc:docMk/>
            <pc:sldMk cId="3372906905" sldId="416"/>
            <ac:picMk id="16" creationId="{CDF34036-D6D1-265A-C12D-361154BF3C00}"/>
          </ac:picMkLst>
        </pc:picChg>
        <pc:picChg chg="add mod">
          <ac:chgData name="Utilisateur invité" userId="S::urn:spo:anon#6d343b0b664cc31f668dbd687f5d68cd0f998c0683e2cf72ba6308cacbd72593::" providerId="AD" clId="Web-{2D01DC35-DDB7-429E-C8FA-723949EE906D}" dt="2022-11-12T06:52:25.015" v="695" actId="14100"/>
          <ac:picMkLst>
            <pc:docMk/>
            <pc:sldMk cId="3372906905" sldId="416"/>
            <ac:picMk id="17" creationId="{B9ACBD97-AB4C-BED6-A0FA-CF03C36292D6}"/>
          </ac:picMkLst>
        </pc:picChg>
      </pc:sldChg>
      <pc:sldChg chg="addSp delSp modSp add replId">
        <pc:chgData name="Utilisateur invité" userId="S::urn:spo:anon#6d343b0b664cc31f668dbd687f5d68cd0f998c0683e2cf72ba6308cacbd72593::" providerId="AD" clId="Web-{2D01DC35-DDB7-429E-C8FA-723949EE906D}" dt="2022-11-12T06:22:57.772" v="184" actId="14100"/>
        <pc:sldMkLst>
          <pc:docMk/>
          <pc:sldMk cId="1446714408" sldId="417"/>
        </pc:sldMkLst>
        <pc:spChg chg="del">
          <ac:chgData name="Utilisateur invité" userId="S::urn:spo:anon#6d343b0b664cc31f668dbd687f5d68cd0f998c0683e2cf72ba6308cacbd72593::" providerId="AD" clId="Web-{2D01DC35-DDB7-429E-C8FA-723949EE906D}" dt="2022-11-12T06:19:44.795" v="112"/>
          <ac:spMkLst>
            <pc:docMk/>
            <pc:sldMk cId="1446714408" sldId="417"/>
            <ac:spMk id="8" creationId="{28418F53-2672-7976-6395-CC832AC88DA1}"/>
          </ac:spMkLst>
        </pc:spChg>
        <pc:spChg chg="add mod">
          <ac:chgData name="Utilisateur invité" userId="S::urn:spo:anon#6d343b0b664cc31f668dbd687f5d68cd0f998c0683e2cf72ba6308cacbd72593::" providerId="AD" clId="Web-{2D01DC35-DDB7-429E-C8FA-723949EE906D}" dt="2022-11-12T06:21:34.145" v="153" actId="20577"/>
          <ac:spMkLst>
            <pc:docMk/>
            <pc:sldMk cId="1446714408" sldId="417"/>
            <ac:spMk id="9" creationId="{1E5DB215-E4D0-9195-86E8-CF31AC4F8E6F}"/>
          </ac:spMkLst>
        </pc:spChg>
        <pc:picChg chg="add del mod">
          <ac:chgData name="Utilisateur invité" userId="S::urn:spo:anon#6d343b0b664cc31f668dbd687f5d68cd0f998c0683e2cf72ba6308cacbd72593::" providerId="AD" clId="Web-{2D01DC35-DDB7-429E-C8FA-723949EE906D}" dt="2022-11-12T06:20:21.671" v="117"/>
          <ac:picMkLst>
            <pc:docMk/>
            <pc:sldMk cId="1446714408" sldId="417"/>
            <ac:picMk id="2" creationId="{2A752E16-98B2-ABB1-9D5A-D8B6722B9A47}"/>
          </ac:picMkLst>
        </pc:picChg>
        <pc:picChg chg="add mod">
          <ac:chgData name="Utilisateur invité" userId="S::urn:spo:anon#6d343b0b664cc31f668dbd687f5d68cd0f998c0683e2cf72ba6308cacbd72593::" providerId="AD" clId="Web-{2D01DC35-DDB7-429E-C8FA-723949EE906D}" dt="2022-11-12T06:21:52.223" v="161" actId="1076"/>
          <ac:picMkLst>
            <pc:docMk/>
            <pc:sldMk cId="1446714408" sldId="417"/>
            <ac:picMk id="3" creationId="{583644CE-1CF5-133F-7547-7B404CC96F7C}"/>
          </ac:picMkLst>
        </pc:picChg>
        <pc:picChg chg="add mod">
          <ac:chgData name="Utilisateur invité" userId="S::urn:spo:anon#6d343b0b664cc31f668dbd687f5d68cd0f998c0683e2cf72ba6308cacbd72593::" providerId="AD" clId="Web-{2D01DC35-DDB7-429E-C8FA-723949EE906D}" dt="2022-11-12T06:21:40.489" v="156" actId="1076"/>
          <ac:picMkLst>
            <pc:docMk/>
            <pc:sldMk cId="1446714408" sldId="417"/>
            <ac:picMk id="4" creationId="{66D2C88E-2F34-805A-3BE7-A3FD4761B4FF}"/>
          </ac:picMkLst>
        </pc:picChg>
        <pc:picChg chg="del">
          <ac:chgData name="Utilisateur invité" userId="S::urn:spo:anon#6d343b0b664cc31f668dbd687f5d68cd0f998c0683e2cf72ba6308cacbd72593::" providerId="AD" clId="Web-{2D01DC35-DDB7-429E-C8FA-723949EE906D}" dt="2022-11-12T06:19:06.841" v="111"/>
          <ac:picMkLst>
            <pc:docMk/>
            <pc:sldMk cId="1446714408" sldId="417"/>
            <ac:picMk id="5" creationId="{A1CAD404-DB27-6B36-CFE6-9E251AED283F}"/>
          </ac:picMkLst>
        </pc:picChg>
        <pc:picChg chg="add mod">
          <ac:chgData name="Utilisateur invité" userId="S::urn:spo:anon#6d343b0b664cc31f668dbd687f5d68cd0f998c0683e2cf72ba6308cacbd72593::" providerId="AD" clId="Web-{2D01DC35-DDB7-429E-C8FA-723949EE906D}" dt="2022-11-12T06:22:19.943" v="171" actId="1076"/>
          <ac:picMkLst>
            <pc:docMk/>
            <pc:sldMk cId="1446714408" sldId="417"/>
            <ac:picMk id="10" creationId="{44A81A61-2EE2-1153-A75D-F0013E665777}"/>
          </ac:picMkLst>
        </pc:picChg>
        <pc:picChg chg="add mod">
          <ac:chgData name="Utilisateur invité" userId="S::urn:spo:anon#6d343b0b664cc31f668dbd687f5d68cd0f998c0683e2cf72ba6308cacbd72593::" providerId="AD" clId="Web-{2D01DC35-DDB7-429E-C8FA-723949EE906D}" dt="2022-11-12T06:22:55.179" v="183" actId="1076"/>
          <ac:picMkLst>
            <pc:docMk/>
            <pc:sldMk cId="1446714408" sldId="417"/>
            <ac:picMk id="11" creationId="{B2D59547-DAD2-C7E2-5EE4-752EE9774952}"/>
          </ac:picMkLst>
        </pc:picChg>
        <pc:picChg chg="add mod">
          <ac:chgData name="Utilisateur invité" userId="S::urn:spo:anon#6d343b0b664cc31f668dbd687f5d68cd0f998c0683e2cf72ba6308cacbd72593::" providerId="AD" clId="Web-{2D01DC35-DDB7-429E-C8FA-723949EE906D}" dt="2022-11-12T06:22:57.772" v="184" actId="14100"/>
          <ac:picMkLst>
            <pc:docMk/>
            <pc:sldMk cId="1446714408" sldId="417"/>
            <ac:picMk id="12" creationId="{0E7D84FE-9079-C31C-9859-FC9CD6E0CB84}"/>
          </ac:picMkLst>
        </pc:picChg>
        <pc:picChg chg="add mod">
          <ac:chgData name="Utilisateur invité" userId="S::urn:spo:anon#6d343b0b664cc31f668dbd687f5d68cd0f998c0683e2cf72ba6308cacbd72593::" providerId="AD" clId="Web-{2D01DC35-DDB7-429E-C8FA-723949EE906D}" dt="2022-11-12T06:22:32.819" v="176" actId="1076"/>
          <ac:picMkLst>
            <pc:docMk/>
            <pc:sldMk cId="1446714408" sldId="417"/>
            <ac:picMk id="13" creationId="{020B881A-FBEF-5D22-B1DE-3E53C2464ED5}"/>
          </ac:picMkLst>
        </pc:picChg>
        <pc:picChg chg="add mod">
          <ac:chgData name="Utilisateur invité" userId="S::urn:spo:anon#6d343b0b664cc31f668dbd687f5d68cd0f998c0683e2cf72ba6308cacbd72593::" providerId="AD" clId="Web-{2D01DC35-DDB7-429E-C8FA-723949EE906D}" dt="2022-11-12T06:22:51.647" v="181" actId="1076"/>
          <ac:picMkLst>
            <pc:docMk/>
            <pc:sldMk cId="1446714408" sldId="417"/>
            <ac:picMk id="14" creationId="{04E562CA-E430-947E-D25D-77EE3A139EB5}"/>
          </ac:picMkLst>
        </pc:picChg>
      </pc:sldChg>
      <pc:sldChg chg="addSp delSp modSp add ord replId">
        <pc:chgData name="Utilisateur invité" userId="S::urn:spo:anon#6d343b0b664cc31f668dbd687f5d68cd0f998c0683e2cf72ba6308cacbd72593::" providerId="AD" clId="Web-{2D01DC35-DDB7-429E-C8FA-723949EE906D}" dt="2022-11-12T06:36:22.043" v="389" actId="1076"/>
        <pc:sldMkLst>
          <pc:docMk/>
          <pc:sldMk cId="1574554405" sldId="418"/>
        </pc:sldMkLst>
        <pc:spChg chg="mod">
          <ac:chgData name="Utilisateur invité" userId="S::urn:spo:anon#6d343b0b664cc31f668dbd687f5d68cd0f998c0683e2cf72ba6308cacbd72593::" providerId="AD" clId="Web-{2D01DC35-DDB7-429E-C8FA-723949EE906D}" dt="2022-11-12T06:36:22.043" v="389" actId="1076"/>
          <ac:spMkLst>
            <pc:docMk/>
            <pc:sldMk cId="1574554405" sldId="418"/>
            <ac:spMk id="8" creationId="{28418F53-2672-7976-6395-CC832AC88DA1}"/>
          </ac:spMkLst>
        </pc:spChg>
        <pc:picChg chg="add del mod">
          <ac:chgData name="Utilisateur invité" userId="S::urn:spo:anon#6d343b0b664cc31f668dbd687f5d68cd0f998c0683e2cf72ba6308cacbd72593::" providerId="AD" clId="Web-{2D01DC35-DDB7-429E-C8FA-723949EE906D}" dt="2022-11-12T06:23:36.461" v="200"/>
          <ac:picMkLst>
            <pc:docMk/>
            <pc:sldMk cId="1574554405" sldId="418"/>
            <ac:picMk id="2" creationId="{304811F3-B5B5-76BF-8BBC-4DE62826400E}"/>
          </ac:picMkLst>
        </pc:picChg>
        <pc:picChg chg="add del mod ord">
          <ac:chgData name="Utilisateur invité" userId="S::urn:spo:anon#6d343b0b664cc31f668dbd687f5d68cd0f998c0683e2cf72ba6308cacbd72593::" providerId="AD" clId="Web-{2D01DC35-DDB7-429E-C8FA-723949EE906D}" dt="2022-11-12T06:34:45.344" v="371"/>
          <ac:picMkLst>
            <pc:docMk/>
            <pc:sldMk cId="1574554405" sldId="418"/>
            <ac:picMk id="3" creationId="{5E142468-1F3E-C377-AA22-352B7BECBA18}"/>
          </ac:picMkLst>
        </pc:picChg>
        <pc:picChg chg="add mod ord">
          <ac:chgData name="Utilisateur invité" userId="S::urn:spo:anon#6d343b0b664cc31f668dbd687f5d68cd0f998c0683e2cf72ba6308cacbd72593::" providerId="AD" clId="Web-{2D01DC35-DDB7-429E-C8FA-723949EE906D}" dt="2022-11-12T06:35:10.490" v="377"/>
          <ac:picMkLst>
            <pc:docMk/>
            <pc:sldMk cId="1574554405" sldId="418"/>
            <ac:picMk id="4" creationId="{49077CB4-418D-3329-EC93-FDA2994ACC34}"/>
          </ac:picMkLst>
        </pc:picChg>
        <pc:picChg chg="add del">
          <ac:chgData name="Utilisateur invité" userId="S::urn:spo:anon#6d343b0b664cc31f668dbd687f5d68cd0f998c0683e2cf72ba6308cacbd72593::" providerId="AD" clId="Web-{2D01DC35-DDB7-429E-C8FA-723949EE906D}" dt="2022-11-12T06:23:48.899" v="203"/>
          <ac:picMkLst>
            <pc:docMk/>
            <pc:sldMk cId="1574554405" sldId="418"/>
            <ac:picMk id="5" creationId="{A1CAD404-DB27-6B36-CFE6-9E251AED283F}"/>
          </ac:picMkLst>
        </pc:picChg>
      </pc:sldChg>
      <pc:sldChg chg="addSp delSp modSp add ord replId">
        <pc:chgData name="Utilisateur invité" userId="S::urn:spo:anon#6d343b0b664cc31f668dbd687f5d68cd0f998c0683e2cf72ba6308cacbd72593::" providerId="AD" clId="Web-{2D01DC35-DDB7-429E-C8FA-723949EE906D}" dt="2022-11-12T06:31:27.228" v="335" actId="1076"/>
        <pc:sldMkLst>
          <pc:docMk/>
          <pc:sldMk cId="2545680206" sldId="419"/>
        </pc:sldMkLst>
        <pc:spChg chg="add mod">
          <ac:chgData name="Utilisateur invité" userId="S::urn:spo:anon#6d343b0b664cc31f668dbd687f5d68cd0f998c0683e2cf72ba6308cacbd72593::" providerId="AD" clId="Web-{2D01DC35-DDB7-429E-C8FA-723949EE906D}" dt="2022-11-12T06:31:20.884" v="334" actId="14100"/>
          <ac:spMkLst>
            <pc:docMk/>
            <pc:sldMk cId="2545680206" sldId="419"/>
            <ac:spMk id="5" creationId="{3FDB2CAF-E54B-2A18-DED9-477C4341BD64}"/>
          </ac:spMkLst>
        </pc:spChg>
        <pc:spChg chg="add mod">
          <ac:chgData name="Utilisateur invité" userId="S::urn:spo:anon#6d343b0b664cc31f668dbd687f5d68cd0f998c0683e2cf72ba6308cacbd72593::" providerId="AD" clId="Web-{2D01DC35-DDB7-429E-C8FA-723949EE906D}" dt="2022-11-12T06:31:27.228" v="335" actId="1076"/>
          <ac:spMkLst>
            <pc:docMk/>
            <pc:sldMk cId="2545680206" sldId="419"/>
            <ac:spMk id="7" creationId="{F4ACD922-88A7-47C5-3682-5A07AC4A08C0}"/>
          </ac:spMkLst>
        </pc:spChg>
        <pc:spChg chg="mod">
          <ac:chgData name="Utilisateur invité" userId="S::urn:spo:anon#6d343b0b664cc31f668dbd687f5d68cd0f998c0683e2cf72ba6308cacbd72593::" providerId="AD" clId="Web-{2D01DC35-DDB7-429E-C8FA-723949EE906D}" dt="2022-11-12T06:30:06.348" v="310" actId="1076"/>
          <ac:spMkLst>
            <pc:docMk/>
            <pc:sldMk cId="2545680206" sldId="419"/>
            <ac:spMk id="9" creationId="{1E5DB215-E4D0-9195-86E8-CF31AC4F8E6F}"/>
          </ac:spMkLst>
        </pc:spChg>
        <pc:picChg chg="add del mod">
          <ac:chgData name="Utilisateur invité" userId="S::urn:spo:anon#6d343b0b664cc31f668dbd687f5d68cd0f998c0683e2cf72ba6308cacbd72593::" providerId="AD" clId="Web-{2D01DC35-DDB7-429E-C8FA-723949EE906D}" dt="2022-11-12T06:27:06.187" v="264"/>
          <ac:picMkLst>
            <pc:docMk/>
            <pc:sldMk cId="2545680206" sldId="419"/>
            <ac:picMk id="2" creationId="{B35A76CB-0FC5-D96A-3397-4CADC7FB36DB}"/>
          </ac:picMkLst>
        </pc:picChg>
        <pc:picChg chg="del">
          <ac:chgData name="Utilisateur invité" userId="S::urn:spo:anon#6d343b0b664cc31f668dbd687f5d68cd0f998c0683e2cf72ba6308cacbd72593::" providerId="AD" clId="Web-{2D01DC35-DDB7-429E-C8FA-723949EE906D}" dt="2022-11-12T06:26:53.452" v="253"/>
          <ac:picMkLst>
            <pc:docMk/>
            <pc:sldMk cId="2545680206" sldId="419"/>
            <ac:picMk id="3" creationId="{583644CE-1CF5-133F-7547-7B404CC96F7C}"/>
          </ac:picMkLst>
        </pc:picChg>
        <pc:picChg chg="del">
          <ac:chgData name="Utilisateur invité" userId="S::urn:spo:anon#6d343b0b664cc31f668dbd687f5d68cd0f998c0683e2cf72ba6308cacbd72593::" providerId="AD" clId="Web-{2D01DC35-DDB7-429E-C8FA-723949EE906D}" dt="2022-11-12T06:26:52.233" v="252"/>
          <ac:picMkLst>
            <pc:docMk/>
            <pc:sldMk cId="2545680206" sldId="419"/>
            <ac:picMk id="4" creationId="{66D2C88E-2F34-805A-3BE7-A3FD4761B4FF}"/>
          </ac:picMkLst>
        </pc:picChg>
        <pc:picChg chg="add mod">
          <ac:chgData name="Utilisateur invité" userId="S::urn:spo:anon#6d343b0b664cc31f668dbd687f5d68cd0f998c0683e2cf72ba6308cacbd72593::" providerId="AD" clId="Web-{2D01DC35-DDB7-429E-C8FA-723949EE906D}" dt="2022-11-12T06:30:07.880" v="311" actId="1076"/>
          <ac:picMkLst>
            <pc:docMk/>
            <pc:sldMk cId="2545680206" sldId="419"/>
            <ac:picMk id="8" creationId="{D5EF751A-18B5-569A-2241-A2B5B87821BC}"/>
          </ac:picMkLst>
        </pc:picChg>
        <pc:picChg chg="del mod">
          <ac:chgData name="Utilisateur invité" userId="S::urn:spo:anon#6d343b0b664cc31f668dbd687f5d68cd0f998c0683e2cf72ba6308cacbd72593::" providerId="AD" clId="Web-{2D01DC35-DDB7-429E-C8FA-723949EE906D}" dt="2022-11-12T06:26:56.092" v="259"/>
          <ac:picMkLst>
            <pc:docMk/>
            <pc:sldMk cId="2545680206" sldId="419"/>
            <ac:picMk id="10" creationId="{44A81A61-2EE2-1153-A75D-F0013E665777}"/>
          </ac:picMkLst>
        </pc:picChg>
        <pc:picChg chg="del mod">
          <ac:chgData name="Utilisateur invité" userId="S::urn:spo:anon#6d343b0b664cc31f668dbd687f5d68cd0f998c0683e2cf72ba6308cacbd72593::" providerId="AD" clId="Web-{2D01DC35-DDB7-429E-C8FA-723949EE906D}" dt="2022-11-12T06:26:55.608" v="257"/>
          <ac:picMkLst>
            <pc:docMk/>
            <pc:sldMk cId="2545680206" sldId="419"/>
            <ac:picMk id="11" creationId="{B2D59547-DAD2-C7E2-5EE4-752EE9774952}"/>
          </ac:picMkLst>
        </pc:picChg>
        <pc:picChg chg="del">
          <ac:chgData name="Utilisateur invité" userId="S::urn:spo:anon#6d343b0b664cc31f668dbd687f5d68cd0f998c0683e2cf72ba6308cacbd72593::" providerId="AD" clId="Web-{2D01DC35-DDB7-429E-C8FA-723949EE906D}" dt="2022-11-12T06:26:55.108" v="255"/>
          <ac:picMkLst>
            <pc:docMk/>
            <pc:sldMk cId="2545680206" sldId="419"/>
            <ac:picMk id="12" creationId="{0E7D84FE-9079-C31C-9859-FC9CD6E0CB84}"/>
          </ac:picMkLst>
        </pc:picChg>
        <pc:picChg chg="del">
          <ac:chgData name="Utilisateur invité" userId="S::urn:spo:anon#6d343b0b664cc31f668dbd687f5d68cd0f998c0683e2cf72ba6308cacbd72593::" providerId="AD" clId="Web-{2D01DC35-DDB7-429E-C8FA-723949EE906D}" dt="2022-11-12T06:26:56.796" v="260"/>
          <ac:picMkLst>
            <pc:docMk/>
            <pc:sldMk cId="2545680206" sldId="419"/>
            <ac:picMk id="13" creationId="{020B881A-FBEF-5D22-B1DE-3E53C2464ED5}"/>
          </ac:picMkLst>
        </pc:picChg>
        <pc:picChg chg="del">
          <ac:chgData name="Utilisateur invité" userId="S::urn:spo:anon#6d343b0b664cc31f668dbd687f5d68cd0f998c0683e2cf72ba6308cacbd72593::" providerId="AD" clId="Web-{2D01DC35-DDB7-429E-C8FA-723949EE906D}" dt="2022-11-12T06:26:54.467" v="254"/>
          <ac:picMkLst>
            <pc:docMk/>
            <pc:sldMk cId="2545680206" sldId="419"/>
            <ac:picMk id="14" creationId="{04E562CA-E430-947E-D25D-77EE3A139EB5}"/>
          </ac:picMkLst>
        </pc:picChg>
      </pc:sldChg>
      <pc:sldChg chg="addSp delSp modSp add">
        <pc:chgData name="Utilisateur invité" userId="S::urn:spo:anon#6d343b0b664cc31f668dbd687f5d68cd0f998c0683e2cf72ba6308cacbd72593::" providerId="AD" clId="Web-{2D01DC35-DDB7-429E-C8FA-723949EE906D}" dt="2022-11-12T06:37:50.421" v="397"/>
        <pc:sldMkLst>
          <pc:docMk/>
          <pc:sldMk cId="2891241777" sldId="420"/>
        </pc:sldMkLst>
        <pc:spChg chg="mod">
          <ac:chgData name="Utilisateur invité" userId="S::urn:spo:anon#6d343b0b664cc31f668dbd687f5d68cd0f998c0683e2cf72ba6308cacbd72593::" providerId="AD" clId="Web-{2D01DC35-DDB7-429E-C8FA-723949EE906D}" dt="2022-11-12T06:37:19.389" v="392" actId="14100"/>
          <ac:spMkLst>
            <pc:docMk/>
            <pc:sldMk cId="2891241777" sldId="420"/>
            <ac:spMk id="2" creationId="{7806115E-6110-4DB0-8B45-3FA0450EBE69}"/>
          </ac:spMkLst>
        </pc:spChg>
        <pc:spChg chg="del mod">
          <ac:chgData name="Utilisateur invité" userId="S::urn:spo:anon#6d343b0b664cc31f668dbd687f5d68cd0f998c0683e2cf72ba6308cacbd72593::" providerId="AD" clId="Web-{2D01DC35-DDB7-429E-C8FA-723949EE906D}" dt="2022-11-12T06:37:47.280" v="396"/>
          <ac:spMkLst>
            <pc:docMk/>
            <pc:sldMk cId="2891241777" sldId="420"/>
            <ac:spMk id="3" creationId="{00000000-0000-0000-0000-000000000000}"/>
          </ac:spMkLst>
        </pc:spChg>
        <pc:spChg chg="add mod">
          <ac:chgData name="Utilisateur invité" userId="S::urn:spo:anon#6d343b0b664cc31f668dbd687f5d68cd0f998c0683e2cf72ba6308cacbd72593::" providerId="AD" clId="Web-{2D01DC35-DDB7-429E-C8FA-723949EE906D}" dt="2022-11-12T06:37:39.858" v="394" actId="20577"/>
          <ac:spMkLst>
            <pc:docMk/>
            <pc:sldMk cId="2891241777" sldId="420"/>
            <ac:spMk id="7" creationId="{EEA4EE36-9E11-A352-00D0-DFE069C0C8D7}"/>
          </ac:spMkLst>
        </pc:spChg>
        <pc:spChg chg="add del mod">
          <ac:chgData name="Utilisateur invité" userId="S::urn:spo:anon#6d343b0b664cc31f668dbd687f5d68cd0f998c0683e2cf72ba6308cacbd72593::" providerId="AD" clId="Web-{2D01DC35-DDB7-429E-C8FA-723949EE906D}" dt="2022-11-12T06:37:50.421" v="397"/>
          <ac:spMkLst>
            <pc:docMk/>
            <pc:sldMk cId="2891241777" sldId="420"/>
            <ac:spMk id="9" creationId="{9170EB73-DB0B-BF0D-CB91-40BDCB2C0C9E}"/>
          </ac:spMkLst>
        </pc:spChg>
      </pc:sldChg>
      <pc:sldChg chg="addSp delSp modSp add ord replId">
        <pc:chgData name="Utilisateur invité" userId="S::urn:spo:anon#6d343b0b664cc31f668dbd687f5d68cd0f998c0683e2cf72ba6308cacbd72593::" providerId="AD" clId="Web-{2D01DC35-DDB7-429E-C8FA-723949EE906D}" dt="2022-11-12T06:45:06.968" v="577" actId="20577"/>
        <pc:sldMkLst>
          <pc:docMk/>
          <pc:sldMk cId="3720624793" sldId="421"/>
        </pc:sldMkLst>
        <pc:spChg chg="mod">
          <ac:chgData name="Utilisateur invité" userId="S::urn:spo:anon#6d343b0b664cc31f668dbd687f5d68cd0f998c0683e2cf72ba6308cacbd72593::" providerId="AD" clId="Web-{2D01DC35-DDB7-429E-C8FA-723949EE906D}" dt="2022-11-12T06:45:06.968" v="577" actId="20577"/>
          <ac:spMkLst>
            <pc:docMk/>
            <pc:sldMk cId="3720624793" sldId="421"/>
            <ac:spMk id="5" creationId="{3FDB2CAF-E54B-2A18-DED9-477C4341BD64}"/>
          </ac:spMkLst>
        </pc:spChg>
        <pc:spChg chg="del">
          <ac:chgData name="Utilisateur invité" userId="S::urn:spo:anon#6d343b0b664cc31f668dbd687f5d68cd0f998c0683e2cf72ba6308cacbd72593::" providerId="AD" clId="Web-{2D01DC35-DDB7-429E-C8FA-723949EE906D}" dt="2022-11-12T06:38:54.869" v="423"/>
          <ac:spMkLst>
            <pc:docMk/>
            <pc:sldMk cId="3720624793" sldId="421"/>
            <ac:spMk id="7" creationId="{F4ACD922-88A7-47C5-3682-5A07AC4A08C0}"/>
          </ac:spMkLst>
        </pc:spChg>
        <pc:spChg chg="mod">
          <ac:chgData name="Utilisateur invité" userId="S::urn:spo:anon#6d343b0b664cc31f668dbd687f5d68cd0f998c0683e2cf72ba6308cacbd72593::" providerId="AD" clId="Web-{2D01DC35-DDB7-429E-C8FA-723949EE906D}" dt="2022-11-12T06:38:40.082" v="416" actId="1076"/>
          <ac:spMkLst>
            <pc:docMk/>
            <pc:sldMk cId="3720624793" sldId="421"/>
            <ac:spMk id="9" creationId="{1E5DB215-E4D0-9195-86E8-CF31AC4F8E6F}"/>
          </ac:spMkLst>
        </pc:spChg>
        <pc:picChg chg="add mod">
          <ac:chgData name="Utilisateur invité" userId="S::urn:spo:anon#6d343b0b664cc31f668dbd687f5d68cd0f998c0683e2cf72ba6308cacbd72593::" providerId="AD" clId="Web-{2D01DC35-DDB7-429E-C8FA-723949EE906D}" dt="2022-11-12T06:40:40.609" v="479" actId="1076"/>
          <ac:picMkLst>
            <pc:docMk/>
            <pc:sldMk cId="3720624793" sldId="421"/>
            <ac:picMk id="2" creationId="{903B2C81-78BA-F095-6CD0-53EC5ED8508F}"/>
          </ac:picMkLst>
        </pc:picChg>
        <pc:picChg chg="del">
          <ac:chgData name="Utilisateur invité" userId="S::urn:spo:anon#6d343b0b664cc31f668dbd687f5d68cd0f998c0683e2cf72ba6308cacbd72593::" providerId="AD" clId="Web-{2D01DC35-DDB7-429E-C8FA-723949EE906D}" dt="2022-11-12T06:38:40.910" v="417"/>
          <ac:picMkLst>
            <pc:docMk/>
            <pc:sldMk cId="3720624793" sldId="421"/>
            <ac:picMk id="8" creationId="{D5EF751A-18B5-569A-2241-A2B5B87821BC}"/>
          </ac:picMkLst>
        </pc:picChg>
      </pc:sldChg>
      <pc:sldChg chg="addSp delSp modSp add replId">
        <pc:chgData name="Utilisateur invité" userId="S::urn:spo:anon#6d343b0b664cc31f668dbd687f5d68cd0f998c0683e2cf72ba6308cacbd72593::" providerId="AD" clId="Web-{2D01DC35-DDB7-429E-C8FA-723949EE906D}" dt="2022-11-12T06:47:12.556" v="618" actId="14100"/>
        <pc:sldMkLst>
          <pc:docMk/>
          <pc:sldMk cId="2800467094" sldId="422"/>
        </pc:sldMkLst>
        <pc:spChg chg="mod">
          <ac:chgData name="Utilisateur invité" userId="S::urn:spo:anon#6d343b0b664cc31f668dbd687f5d68cd0f998c0683e2cf72ba6308cacbd72593::" providerId="AD" clId="Web-{2D01DC35-DDB7-429E-C8FA-723949EE906D}" dt="2022-11-12T06:47:12.556" v="618" actId="14100"/>
          <ac:spMkLst>
            <pc:docMk/>
            <pc:sldMk cId="2800467094" sldId="422"/>
            <ac:spMk id="5" creationId="{3FDB2CAF-E54B-2A18-DED9-477C4341BD64}"/>
          </ac:spMkLst>
        </pc:spChg>
        <pc:spChg chg="mod">
          <ac:chgData name="Utilisateur invité" userId="S::urn:spo:anon#6d343b0b664cc31f668dbd687f5d68cd0f998c0683e2cf72ba6308cacbd72593::" providerId="AD" clId="Web-{2D01DC35-DDB7-429E-C8FA-723949EE906D}" dt="2022-11-12T06:41:22.704" v="499" actId="20577"/>
          <ac:spMkLst>
            <pc:docMk/>
            <pc:sldMk cId="2800467094" sldId="422"/>
            <ac:spMk id="9" creationId="{1E5DB215-E4D0-9195-86E8-CF31AC4F8E6F}"/>
          </ac:spMkLst>
        </pc:spChg>
        <pc:picChg chg="del">
          <ac:chgData name="Utilisateur invité" userId="S::urn:spo:anon#6d343b0b664cc31f668dbd687f5d68cd0f998c0683e2cf72ba6308cacbd72593::" providerId="AD" clId="Web-{2D01DC35-DDB7-429E-C8FA-723949EE906D}" dt="2022-11-12T06:45:21.453" v="578"/>
          <ac:picMkLst>
            <pc:docMk/>
            <pc:sldMk cId="2800467094" sldId="422"/>
            <ac:picMk id="2" creationId="{903B2C81-78BA-F095-6CD0-53EC5ED8508F}"/>
          </ac:picMkLst>
        </pc:picChg>
        <pc:picChg chg="add mod">
          <ac:chgData name="Utilisateur invité" userId="S::urn:spo:anon#6d343b0b664cc31f668dbd687f5d68cd0f998c0683e2cf72ba6308cacbd72593::" providerId="AD" clId="Web-{2D01DC35-DDB7-429E-C8FA-723949EE906D}" dt="2022-11-12T06:46:47.227" v="611" actId="14100"/>
          <ac:picMkLst>
            <pc:docMk/>
            <pc:sldMk cId="2800467094" sldId="422"/>
            <ac:picMk id="3" creationId="{DFFE27EC-3D67-31C3-3765-F249A1021D5C}"/>
          </ac:picMkLst>
        </pc:picChg>
      </pc:sldChg>
      <pc:sldChg chg="addSp delSp modSp add ord replId">
        <pc:chgData name="Utilisateur invité" userId="S::urn:spo:anon#6d343b0b664cc31f668dbd687f5d68cd0f998c0683e2cf72ba6308cacbd72593::" providerId="AD" clId="Web-{2D01DC35-DDB7-429E-C8FA-723949EE906D}" dt="2022-11-12T06:48:59.481" v="640" actId="1076"/>
        <pc:sldMkLst>
          <pc:docMk/>
          <pc:sldMk cId="3110527293" sldId="423"/>
        </pc:sldMkLst>
        <pc:spChg chg="mod">
          <ac:chgData name="Utilisateur invité" userId="S::urn:spo:anon#6d343b0b664cc31f668dbd687f5d68cd0f998c0683e2cf72ba6308cacbd72593::" providerId="AD" clId="Web-{2D01DC35-DDB7-429E-C8FA-723949EE906D}" dt="2022-11-12T06:48:59.481" v="640" actId="1076"/>
          <ac:spMkLst>
            <pc:docMk/>
            <pc:sldMk cId="3110527293" sldId="423"/>
            <ac:spMk id="8" creationId="{28418F53-2672-7976-6395-CC832AC88DA1}"/>
          </ac:spMkLst>
        </pc:spChg>
        <pc:picChg chg="add del mod">
          <ac:chgData name="Utilisateur invité" userId="S::urn:spo:anon#6d343b0b664cc31f668dbd687f5d68cd0f998c0683e2cf72ba6308cacbd72593::" providerId="AD" clId="Web-{2D01DC35-DDB7-429E-C8FA-723949EE906D}" dt="2022-11-12T06:48:49.730" v="638"/>
          <ac:picMkLst>
            <pc:docMk/>
            <pc:sldMk cId="3110527293" sldId="423"/>
            <ac:picMk id="2" creationId="{0FB728CA-CB35-4398-C515-B7FB9FC6D632}"/>
          </ac:picMkLst>
        </pc:picChg>
        <pc:picChg chg="add del">
          <ac:chgData name="Utilisateur invité" userId="S::urn:spo:anon#6d343b0b664cc31f668dbd687f5d68cd0f998c0683e2cf72ba6308cacbd72593::" providerId="AD" clId="Web-{2D01DC35-DDB7-429E-C8FA-723949EE906D}" dt="2022-11-12T06:48:54.418" v="639"/>
          <ac:picMkLst>
            <pc:docMk/>
            <pc:sldMk cId="3110527293" sldId="423"/>
            <ac:picMk id="4" creationId="{49077CB4-418D-3329-EC93-FDA2994ACC34}"/>
          </ac:picMkLst>
        </pc:picChg>
      </pc:sldChg>
      <pc:sldChg chg="addSp delSp modSp add replId">
        <pc:chgData name="Utilisateur invité" userId="S::urn:spo:anon#6d343b0b664cc31f668dbd687f5d68cd0f998c0683e2cf72ba6308cacbd72593::" providerId="AD" clId="Web-{2D01DC35-DDB7-429E-C8FA-723949EE906D}" dt="2022-11-12T06:55:14.161" v="740" actId="1076"/>
        <pc:sldMkLst>
          <pc:docMk/>
          <pc:sldMk cId="11671998" sldId="424"/>
        </pc:sldMkLst>
        <pc:spChg chg="mod">
          <ac:chgData name="Utilisateur invité" userId="S::urn:spo:anon#6d343b0b664cc31f668dbd687f5d68cd0f998c0683e2cf72ba6308cacbd72593::" providerId="AD" clId="Web-{2D01DC35-DDB7-429E-C8FA-723949EE906D}" dt="2022-11-12T06:54:16.550" v="728" actId="14100"/>
          <ac:spMkLst>
            <pc:docMk/>
            <pc:sldMk cId="11671998" sldId="424"/>
            <ac:spMk id="9" creationId="{77FE1F06-BA0D-5331-53C9-8CFAD6506C6A}"/>
          </ac:spMkLst>
        </pc:spChg>
        <pc:spChg chg="del">
          <ac:chgData name="Utilisateur invité" userId="S::urn:spo:anon#6d343b0b664cc31f668dbd687f5d68cd0f998c0683e2cf72ba6308cacbd72593::" providerId="AD" clId="Web-{2D01DC35-DDB7-429E-C8FA-723949EE906D}" dt="2022-11-12T06:54:44.019" v="736"/>
          <ac:spMkLst>
            <pc:docMk/>
            <pc:sldMk cId="11671998" sldId="424"/>
            <ac:spMk id="18" creationId="{26F15DC9-1947-B5CB-8865-37266F8FF3C4}"/>
          </ac:spMkLst>
        </pc:spChg>
        <pc:picChg chg="add mod">
          <ac:chgData name="Utilisateur invité" userId="S::urn:spo:anon#6d343b0b664cc31f668dbd687f5d68cd0f998c0683e2cf72ba6308cacbd72593::" providerId="AD" clId="Web-{2D01DC35-DDB7-429E-C8FA-723949EE906D}" dt="2022-11-12T06:55:14.161" v="740" actId="1076"/>
          <ac:picMkLst>
            <pc:docMk/>
            <pc:sldMk cId="11671998" sldId="424"/>
            <ac:picMk id="2" creationId="{2843DD19-2E16-C159-108B-D72AFD426F67}"/>
          </ac:picMkLst>
        </pc:picChg>
        <pc:picChg chg="del">
          <ac:chgData name="Utilisateur invité" userId="S::urn:spo:anon#6d343b0b664cc31f668dbd687f5d68cd0f998c0683e2cf72ba6308cacbd72593::" providerId="AD" clId="Web-{2D01DC35-DDB7-429E-C8FA-723949EE906D}" dt="2022-11-12T06:54:38.222" v="729"/>
          <ac:picMkLst>
            <pc:docMk/>
            <pc:sldMk cId="11671998" sldId="424"/>
            <ac:picMk id="10" creationId="{C73FBF70-CDB0-DFAD-55B9-24382594515E}"/>
          </ac:picMkLst>
        </pc:picChg>
        <pc:picChg chg="del">
          <ac:chgData name="Utilisateur invité" userId="S::urn:spo:anon#6d343b0b664cc31f668dbd687f5d68cd0f998c0683e2cf72ba6308cacbd72593::" providerId="AD" clId="Web-{2D01DC35-DDB7-429E-C8FA-723949EE906D}" dt="2022-11-12T06:54:39.472" v="730"/>
          <ac:picMkLst>
            <pc:docMk/>
            <pc:sldMk cId="11671998" sldId="424"/>
            <ac:picMk id="11" creationId="{291C30A2-7720-FCB3-566A-2E4BCC52E0B9}"/>
          </ac:picMkLst>
        </pc:picChg>
        <pc:picChg chg="del">
          <ac:chgData name="Utilisateur invité" userId="S::urn:spo:anon#6d343b0b664cc31f668dbd687f5d68cd0f998c0683e2cf72ba6308cacbd72593::" providerId="AD" clId="Web-{2D01DC35-DDB7-429E-C8FA-723949EE906D}" dt="2022-11-12T06:54:41.129" v="732"/>
          <ac:picMkLst>
            <pc:docMk/>
            <pc:sldMk cId="11671998" sldId="424"/>
            <ac:picMk id="13" creationId="{57091B92-4F35-E424-FE50-FD5C35A89F9C}"/>
          </ac:picMkLst>
        </pc:picChg>
        <pc:picChg chg="del">
          <ac:chgData name="Utilisateur invité" userId="S::urn:spo:anon#6d343b0b664cc31f668dbd687f5d68cd0f998c0683e2cf72ba6308cacbd72593::" providerId="AD" clId="Web-{2D01DC35-DDB7-429E-C8FA-723949EE906D}" dt="2022-11-12T06:54:40.457" v="731"/>
          <ac:picMkLst>
            <pc:docMk/>
            <pc:sldMk cId="11671998" sldId="424"/>
            <ac:picMk id="14" creationId="{3B2D2BB8-8B2C-E060-DBC6-F925A025BEAA}"/>
          </ac:picMkLst>
        </pc:picChg>
        <pc:picChg chg="del">
          <ac:chgData name="Utilisateur invité" userId="S::urn:spo:anon#6d343b0b664cc31f668dbd687f5d68cd0f998c0683e2cf72ba6308cacbd72593::" providerId="AD" clId="Web-{2D01DC35-DDB7-429E-C8FA-723949EE906D}" dt="2022-11-12T06:54:41.597" v="733"/>
          <ac:picMkLst>
            <pc:docMk/>
            <pc:sldMk cId="11671998" sldId="424"/>
            <ac:picMk id="15" creationId="{9FC96719-5098-9738-80AA-C55BA92DF3D8}"/>
          </ac:picMkLst>
        </pc:picChg>
        <pc:picChg chg="del">
          <ac:chgData name="Utilisateur invité" userId="S::urn:spo:anon#6d343b0b664cc31f668dbd687f5d68cd0f998c0683e2cf72ba6308cacbd72593::" providerId="AD" clId="Web-{2D01DC35-DDB7-429E-C8FA-723949EE906D}" dt="2022-11-12T06:54:42.129" v="734"/>
          <ac:picMkLst>
            <pc:docMk/>
            <pc:sldMk cId="11671998" sldId="424"/>
            <ac:picMk id="16" creationId="{CDF34036-D6D1-265A-C12D-361154BF3C00}"/>
          </ac:picMkLst>
        </pc:picChg>
        <pc:picChg chg="del">
          <ac:chgData name="Utilisateur invité" userId="S::urn:spo:anon#6d343b0b664cc31f668dbd687f5d68cd0f998c0683e2cf72ba6308cacbd72593::" providerId="AD" clId="Web-{2D01DC35-DDB7-429E-C8FA-723949EE906D}" dt="2022-11-12T06:54:42.676" v="735"/>
          <ac:picMkLst>
            <pc:docMk/>
            <pc:sldMk cId="11671998" sldId="424"/>
            <ac:picMk id="17" creationId="{B9ACBD97-AB4C-BED6-A0FA-CF03C36292D6}"/>
          </ac:picMkLst>
        </pc:picChg>
      </pc:sldChg>
      <pc:sldChg chg="addSp delSp modSp add replId">
        <pc:chgData name="Utilisateur invité" userId="S::urn:spo:anon#6d343b0b664cc31f668dbd687f5d68cd0f998c0683e2cf72ba6308cacbd72593::" providerId="AD" clId="Web-{2D01DC35-DDB7-429E-C8FA-723949EE906D}" dt="2022-11-12T06:59:02.739" v="775" actId="1076"/>
        <pc:sldMkLst>
          <pc:docMk/>
          <pc:sldMk cId="3165487494" sldId="425"/>
        </pc:sldMkLst>
        <pc:spChg chg="mod">
          <ac:chgData name="Utilisateur invité" userId="S::urn:spo:anon#6d343b0b664cc31f668dbd687f5d68cd0f998c0683e2cf72ba6308cacbd72593::" providerId="AD" clId="Web-{2D01DC35-DDB7-429E-C8FA-723949EE906D}" dt="2022-11-12T06:56:00.615" v="762" actId="20577"/>
          <ac:spMkLst>
            <pc:docMk/>
            <pc:sldMk cId="3165487494" sldId="425"/>
            <ac:spMk id="9" creationId="{77FE1F06-BA0D-5331-53C9-8CFAD6506C6A}"/>
          </ac:spMkLst>
        </pc:spChg>
        <pc:picChg chg="del">
          <ac:chgData name="Utilisateur invité" userId="S::urn:spo:anon#6d343b0b664cc31f668dbd687f5d68cd0f998c0683e2cf72ba6308cacbd72593::" providerId="AD" clId="Web-{2D01DC35-DDB7-429E-C8FA-723949EE906D}" dt="2022-11-12T06:56:05.537" v="763"/>
          <ac:picMkLst>
            <pc:docMk/>
            <pc:sldMk cId="3165487494" sldId="425"/>
            <ac:picMk id="2" creationId="{2843DD19-2E16-C159-108B-D72AFD426F67}"/>
          </ac:picMkLst>
        </pc:picChg>
        <pc:picChg chg="add del mod">
          <ac:chgData name="Utilisateur invité" userId="S::urn:spo:anon#6d343b0b664cc31f668dbd687f5d68cd0f998c0683e2cf72ba6308cacbd72593::" providerId="AD" clId="Web-{2D01DC35-DDB7-429E-C8FA-723949EE906D}" dt="2022-11-12T06:57:40.917" v="771"/>
          <ac:picMkLst>
            <pc:docMk/>
            <pc:sldMk cId="3165487494" sldId="425"/>
            <ac:picMk id="3" creationId="{6C535260-9815-E9C2-DB8A-B9F8BB4BE9AC}"/>
          </ac:picMkLst>
        </pc:picChg>
        <pc:picChg chg="add mod">
          <ac:chgData name="Utilisateur invité" userId="S::urn:spo:anon#6d343b0b664cc31f668dbd687f5d68cd0f998c0683e2cf72ba6308cacbd72593::" providerId="AD" clId="Web-{2D01DC35-DDB7-429E-C8FA-723949EE906D}" dt="2022-11-12T06:59:02.739" v="775" actId="1076"/>
          <ac:picMkLst>
            <pc:docMk/>
            <pc:sldMk cId="3165487494" sldId="425"/>
            <ac:picMk id="4" creationId="{F2A1B00A-8538-1195-0D83-F39026E2E922}"/>
          </ac:picMkLst>
        </pc:picChg>
      </pc:sldChg>
      <pc:sldChg chg="addSp delSp modSp add replId">
        <pc:chgData name="Utilisateur invité" userId="S::urn:spo:anon#6d343b0b664cc31f668dbd687f5d68cd0f998c0683e2cf72ba6308cacbd72593::" providerId="AD" clId="Web-{2D01DC35-DDB7-429E-C8FA-723949EE906D}" dt="2022-11-12T07:01:27.915" v="795" actId="1076"/>
        <pc:sldMkLst>
          <pc:docMk/>
          <pc:sldMk cId="1881862503" sldId="426"/>
        </pc:sldMkLst>
        <pc:spChg chg="mod">
          <ac:chgData name="Utilisateur invité" userId="S::urn:spo:anon#6d343b0b664cc31f668dbd687f5d68cd0f998c0683e2cf72ba6308cacbd72593::" providerId="AD" clId="Web-{2D01DC35-DDB7-429E-C8FA-723949EE906D}" dt="2022-11-12T07:00:50.883" v="790" actId="20577"/>
          <ac:spMkLst>
            <pc:docMk/>
            <pc:sldMk cId="1881862503" sldId="426"/>
            <ac:spMk id="9" creationId="{77FE1F06-BA0D-5331-53C9-8CFAD6506C6A}"/>
          </ac:spMkLst>
        </pc:spChg>
        <pc:picChg chg="add mod">
          <ac:chgData name="Utilisateur invité" userId="S::urn:spo:anon#6d343b0b664cc31f668dbd687f5d68cd0f998c0683e2cf72ba6308cacbd72593::" providerId="AD" clId="Web-{2D01DC35-DDB7-429E-C8FA-723949EE906D}" dt="2022-11-12T07:01:27.915" v="795" actId="1076"/>
          <ac:picMkLst>
            <pc:docMk/>
            <pc:sldMk cId="1881862503" sldId="426"/>
            <ac:picMk id="2" creationId="{164BA16A-3A52-94E5-F5F9-6B762CA7C7BB}"/>
          </ac:picMkLst>
        </pc:picChg>
        <pc:picChg chg="del">
          <ac:chgData name="Utilisateur invité" userId="S::urn:spo:anon#6d343b0b664cc31f668dbd687f5d68cd0f998c0683e2cf72ba6308cacbd72593::" providerId="AD" clId="Web-{2D01DC35-DDB7-429E-C8FA-723949EE906D}" dt="2022-11-12T07:00:56.289" v="791"/>
          <ac:picMkLst>
            <pc:docMk/>
            <pc:sldMk cId="1881862503" sldId="426"/>
            <ac:picMk id="4" creationId="{F2A1B00A-8538-1195-0D83-F39026E2E922}"/>
          </ac:picMkLst>
        </pc:picChg>
      </pc:sldChg>
      <pc:sldChg chg="addSp delSp modSp add replId">
        <pc:chgData name="Utilisateur invité" userId="S::urn:spo:anon#6d343b0b664cc31f668dbd687f5d68cd0f998c0683e2cf72ba6308cacbd72593::" providerId="AD" clId="Web-{2D01DC35-DDB7-429E-C8FA-723949EE906D}" dt="2022-11-12T07:02:39.387" v="824" actId="1076"/>
        <pc:sldMkLst>
          <pc:docMk/>
          <pc:sldMk cId="3736785768" sldId="427"/>
        </pc:sldMkLst>
        <pc:spChg chg="mod">
          <ac:chgData name="Utilisateur invité" userId="S::urn:spo:anon#6d343b0b664cc31f668dbd687f5d68cd0f998c0683e2cf72ba6308cacbd72593::" providerId="AD" clId="Web-{2D01DC35-DDB7-429E-C8FA-723949EE906D}" dt="2022-11-12T07:02:27.995" v="820" actId="20577"/>
          <ac:spMkLst>
            <pc:docMk/>
            <pc:sldMk cId="3736785768" sldId="427"/>
            <ac:spMk id="9" creationId="{77FE1F06-BA0D-5331-53C9-8CFAD6506C6A}"/>
          </ac:spMkLst>
        </pc:spChg>
        <pc:picChg chg="del">
          <ac:chgData name="Utilisateur invité" userId="S::urn:spo:anon#6d343b0b664cc31f668dbd687f5d68cd0f998c0683e2cf72ba6308cacbd72593::" providerId="AD" clId="Web-{2D01DC35-DDB7-429E-C8FA-723949EE906D}" dt="2022-11-12T07:02:12.354" v="817"/>
          <ac:picMkLst>
            <pc:docMk/>
            <pc:sldMk cId="3736785768" sldId="427"/>
            <ac:picMk id="2" creationId="{164BA16A-3A52-94E5-F5F9-6B762CA7C7BB}"/>
          </ac:picMkLst>
        </pc:picChg>
        <pc:picChg chg="add mod">
          <ac:chgData name="Utilisateur invité" userId="S::urn:spo:anon#6d343b0b664cc31f668dbd687f5d68cd0f998c0683e2cf72ba6308cacbd72593::" providerId="AD" clId="Web-{2D01DC35-DDB7-429E-C8FA-723949EE906D}" dt="2022-11-12T07:02:39.387" v="824" actId="1076"/>
          <ac:picMkLst>
            <pc:docMk/>
            <pc:sldMk cId="3736785768" sldId="427"/>
            <ac:picMk id="3" creationId="{71D86A86-B78B-A71D-8D11-157B85483F65}"/>
          </ac:picMkLst>
        </pc:picChg>
      </pc:sldChg>
      <pc:sldChg chg="addSp delSp modSp add ord replId">
        <pc:chgData name="Utilisateur invité" userId="S::urn:spo:anon#6d343b0b664cc31f668dbd687f5d68cd0f998c0683e2cf72ba6308cacbd72593::" providerId="AD" clId="Web-{2D01DC35-DDB7-429E-C8FA-723949EE906D}" dt="2022-11-12T07:04:31.054" v="835"/>
        <pc:sldMkLst>
          <pc:docMk/>
          <pc:sldMk cId="2989410934" sldId="428"/>
        </pc:sldMkLst>
        <pc:spChg chg="del">
          <ac:chgData name="Utilisateur invité" userId="S::urn:spo:anon#6d343b0b664cc31f668dbd687f5d68cd0f998c0683e2cf72ba6308cacbd72593::" providerId="AD" clId="Web-{2D01DC35-DDB7-429E-C8FA-723949EE906D}" dt="2022-11-12T07:03:21.707" v="827"/>
          <ac:spMkLst>
            <pc:docMk/>
            <pc:sldMk cId="2989410934" sldId="428"/>
            <ac:spMk id="2" creationId="{7806115E-6110-4DB0-8B45-3FA0450EBE69}"/>
          </ac:spMkLst>
        </pc:spChg>
        <pc:spChg chg="add del mod">
          <ac:chgData name="Utilisateur invité" userId="S::urn:spo:anon#6d343b0b664cc31f668dbd687f5d68cd0f998c0683e2cf72ba6308cacbd72593::" providerId="AD" clId="Web-{2D01DC35-DDB7-429E-C8FA-723949EE906D}" dt="2022-11-12T07:03:26.770" v="829"/>
          <ac:spMkLst>
            <pc:docMk/>
            <pc:sldMk cId="2989410934" sldId="428"/>
            <ac:spMk id="4" creationId="{3D1BCC08-C9CC-17B4-E0D8-0EC3F7ECF803}"/>
          </ac:spMkLst>
        </pc:spChg>
        <pc:spChg chg="del">
          <ac:chgData name="Utilisateur invité" userId="S::urn:spo:anon#6d343b0b664cc31f668dbd687f5d68cd0f998c0683e2cf72ba6308cacbd72593::" providerId="AD" clId="Web-{2D01DC35-DDB7-429E-C8FA-723949EE906D}" dt="2022-11-12T07:03:35.583" v="830"/>
          <ac:spMkLst>
            <pc:docMk/>
            <pc:sldMk cId="2989410934" sldId="428"/>
            <ac:spMk id="7" creationId="{EEA4EE36-9E11-A352-00D0-DFE069C0C8D7}"/>
          </ac:spMkLst>
        </pc:spChg>
        <pc:spChg chg="add del">
          <ac:chgData name="Utilisateur invité" userId="S::urn:spo:anon#6d343b0b664cc31f668dbd687f5d68cd0f998c0683e2cf72ba6308cacbd72593::" providerId="AD" clId="Web-{2D01DC35-DDB7-429E-C8FA-723949EE906D}" dt="2022-11-12T07:04:31.054" v="835"/>
          <ac:spMkLst>
            <pc:docMk/>
            <pc:sldMk cId="2989410934" sldId="428"/>
            <ac:spMk id="9" creationId="{659E0F18-1108-3C93-2620-419858FF2955}"/>
          </ac:spMkLst>
        </pc:spChg>
        <pc:picChg chg="del">
          <ac:chgData name="Utilisateur invité" userId="S::urn:spo:anon#6d343b0b664cc31f668dbd687f5d68cd0f998c0683e2cf72ba6308cacbd72593::" providerId="AD" clId="Web-{2D01DC35-DDB7-429E-C8FA-723949EE906D}" dt="2022-11-12T07:03:23.895" v="828"/>
          <ac:picMkLst>
            <pc:docMk/>
            <pc:sldMk cId="2989410934" sldId="428"/>
            <ac:picMk id="6" creationId="{00000000-0000-0000-0000-000000000000}"/>
          </ac:picMkLst>
        </pc:picChg>
        <pc:picChg chg="add del mod">
          <ac:chgData name="Utilisateur invité" userId="S::urn:spo:anon#6d343b0b664cc31f668dbd687f5d68cd0f998c0683e2cf72ba6308cacbd72593::" providerId="AD" clId="Web-{2D01DC35-DDB7-429E-C8FA-723949EE906D}" dt="2022-11-12T07:03:52.849" v="833"/>
          <ac:picMkLst>
            <pc:docMk/>
            <pc:sldMk cId="2989410934" sldId="428"/>
            <ac:picMk id="8" creationId="{28D6F9C5-BFDE-71E4-B0E6-680898564426}"/>
          </ac:picMkLst>
        </pc:picChg>
      </pc:sldChg>
      <pc:sldMasterChg chg="addSldLayout">
        <pc:chgData name="Utilisateur invité" userId="S::urn:spo:anon#6d343b0b664cc31f668dbd687f5d68cd0f998c0683e2cf72ba6308cacbd72593::" providerId="AD" clId="Web-{2D01DC35-DDB7-429E-C8FA-723949EE906D}" dt="2022-11-12T06:37:00.200" v="391"/>
        <pc:sldMasterMkLst>
          <pc:docMk/>
          <pc:sldMasterMk cId="4067623300" sldId="2147483684"/>
        </pc:sldMasterMkLst>
        <pc:sldLayoutChg chg="add">
          <pc:chgData name="Utilisateur invité" userId="S::urn:spo:anon#6d343b0b664cc31f668dbd687f5d68cd0f998c0683e2cf72ba6308cacbd72593::" providerId="AD" clId="Web-{2D01DC35-DDB7-429E-C8FA-723949EE906D}" dt="2022-11-12T06:37:00.200" v="391"/>
          <pc:sldLayoutMkLst>
            <pc:docMk/>
            <pc:sldMasterMk cId="4067623300" sldId="2147483684"/>
            <pc:sldLayoutMk cId="519285211" sldId="2147483695"/>
          </pc:sldLayoutMkLst>
        </pc:sldLayoutChg>
        <pc:sldLayoutChg chg="add">
          <pc:chgData name="Utilisateur invité" userId="S::urn:spo:anon#6d343b0b664cc31f668dbd687f5d68cd0f998c0683e2cf72ba6308cacbd72593::" providerId="AD" clId="Web-{2D01DC35-DDB7-429E-C8FA-723949EE906D}" dt="2022-11-12T06:37:00.200" v="391"/>
          <pc:sldLayoutMkLst>
            <pc:docMk/>
            <pc:sldMasterMk cId="4067623300" sldId="2147483684"/>
            <pc:sldLayoutMk cId="3729603875" sldId="2147483696"/>
          </pc:sldLayoutMkLst>
        </pc:sldLayoutChg>
        <pc:sldLayoutChg chg="add">
          <pc:chgData name="Utilisateur invité" userId="S::urn:spo:anon#6d343b0b664cc31f668dbd687f5d68cd0f998c0683e2cf72ba6308cacbd72593::" providerId="AD" clId="Web-{2D01DC35-DDB7-429E-C8FA-723949EE906D}" dt="2022-11-12T06:37:00.200" v="391"/>
          <pc:sldLayoutMkLst>
            <pc:docMk/>
            <pc:sldMasterMk cId="4067623300" sldId="2147483684"/>
            <pc:sldLayoutMk cId="2754021488" sldId="2147483697"/>
          </pc:sldLayoutMkLst>
        </pc:sldLayoutChg>
      </pc:sldMasterChg>
    </pc:docChg>
  </pc:docChgLst>
  <pc:docChgLst>
    <pc:chgData name="Cédric Salvat" userId="S::cedric.salvat@academiedetoulouse.onmicrosoft.com::3cc58f87-8e9d-4920-be0c-5b30e6efcf26" providerId="AD" clId="Web-{7E76D6EB-02AE-7C4F-EF47-D389D92C2716}"/>
    <pc:docChg chg="delSld modSld sldOrd">
      <pc:chgData name="Cédric Salvat" userId="S::cedric.salvat@academiedetoulouse.onmicrosoft.com::3cc58f87-8e9d-4920-be0c-5b30e6efcf26" providerId="AD" clId="Web-{7E76D6EB-02AE-7C4F-EF47-D389D92C2716}" dt="2022-11-10T10:37:33.914" v="156" actId="1076"/>
      <pc:docMkLst>
        <pc:docMk/>
      </pc:docMkLst>
      <pc:sldChg chg="ord">
        <pc:chgData name="Cédric Salvat" userId="S::cedric.salvat@academiedetoulouse.onmicrosoft.com::3cc58f87-8e9d-4920-be0c-5b30e6efcf26" providerId="AD" clId="Web-{7E76D6EB-02AE-7C4F-EF47-D389D92C2716}" dt="2022-11-10T09:37:05.155" v="125"/>
        <pc:sldMkLst>
          <pc:docMk/>
          <pc:sldMk cId="3543170902" sldId="388"/>
        </pc:sldMkLst>
      </pc:sldChg>
      <pc:sldChg chg="delSp">
        <pc:chgData name="Cédric Salvat" userId="S::cedric.salvat@academiedetoulouse.onmicrosoft.com::3cc58f87-8e9d-4920-be0c-5b30e6efcf26" providerId="AD" clId="Web-{7E76D6EB-02AE-7C4F-EF47-D389D92C2716}" dt="2022-11-10T10:32:57.482" v="130"/>
        <pc:sldMkLst>
          <pc:docMk/>
          <pc:sldMk cId="276269893" sldId="391"/>
        </pc:sldMkLst>
        <pc:grpChg chg="del">
          <ac:chgData name="Cédric Salvat" userId="S::cedric.salvat@academiedetoulouse.onmicrosoft.com::3cc58f87-8e9d-4920-be0c-5b30e6efcf26" providerId="AD" clId="Web-{7E76D6EB-02AE-7C4F-EF47-D389D92C2716}" dt="2022-11-10T10:32:57.482" v="129"/>
          <ac:grpSpMkLst>
            <pc:docMk/>
            <pc:sldMk cId="276269893" sldId="391"/>
            <ac:grpSpMk id="25" creationId="{00000000-0000-0000-0000-000000000000}"/>
          </ac:grpSpMkLst>
        </pc:grpChg>
        <pc:grpChg chg="del">
          <ac:chgData name="Cédric Salvat" userId="S::cedric.salvat@academiedetoulouse.onmicrosoft.com::3cc58f87-8e9d-4920-be0c-5b30e6efcf26" providerId="AD" clId="Web-{7E76D6EB-02AE-7C4F-EF47-D389D92C2716}" dt="2022-11-10T10:32:57.482" v="130"/>
          <ac:grpSpMkLst>
            <pc:docMk/>
            <pc:sldMk cId="276269893" sldId="391"/>
            <ac:grpSpMk id="26" creationId="{00000000-0000-0000-0000-000000000000}"/>
          </ac:grpSpMkLst>
        </pc:grpChg>
      </pc:sldChg>
      <pc:sldChg chg="addSp delSp modSp">
        <pc:chgData name="Cédric Salvat" userId="S::cedric.salvat@academiedetoulouse.onmicrosoft.com::3cc58f87-8e9d-4920-be0c-5b30e6efcf26" providerId="AD" clId="Web-{7E76D6EB-02AE-7C4F-EF47-D389D92C2716}" dt="2022-11-10T10:37:33.914" v="156" actId="1076"/>
        <pc:sldMkLst>
          <pc:docMk/>
          <pc:sldMk cId="4096866586" sldId="397"/>
        </pc:sldMkLst>
        <pc:spChg chg="add mod">
          <ac:chgData name="Cédric Salvat" userId="S::cedric.salvat@academiedetoulouse.onmicrosoft.com::3cc58f87-8e9d-4920-be0c-5b30e6efcf26" providerId="AD" clId="Web-{7E76D6EB-02AE-7C4F-EF47-D389D92C2716}" dt="2022-11-10T10:37:15.929" v="154" actId="1076"/>
          <ac:spMkLst>
            <pc:docMk/>
            <pc:sldMk cId="4096866586" sldId="397"/>
            <ac:spMk id="12" creationId="{071CB5EC-23B1-CFE5-21C5-B899FEEC0C43}"/>
          </ac:spMkLst>
        </pc:spChg>
        <pc:spChg chg="add mod">
          <ac:chgData name="Cédric Salvat" userId="S::cedric.salvat@academiedetoulouse.onmicrosoft.com::3cc58f87-8e9d-4920-be0c-5b30e6efcf26" providerId="AD" clId="Web-{7E76D6EB-02AE-7C4F-EF47-D389D92C2716}" dt="2022-11-10T10:37:08.585" v="153" actId="1076"/>
          <ac:spMkLst>
            <pc:docMk/>
            <pc:sldMk cId="4096866586" sldId="397"/>
            <ac:spMk id="16" creationId="{CCF40A44-F6A0-83F2-386B-5FBD7A2B0443}"/>
          </ac:spMkLst>
        </pc:spChg>
        <pc:spChg chg="add mod">
          <ac:chgData name="Cédric Salvat" userId="S::cedric.salvat@academiedetoulouse.onmicrosoft.com::3cc58f87-8e9d-4920-be0c-5b30e6efcf26" providerId="AD" clId="Web-{7E76D6EB-02AE-7C4F-EF47-D389D92C2716}" dt="2022-11-10T10:37:33.914" v="156" actId="1076"/>
          <ac:spMkLst>
            <pc:docMk/>
            <pc:sldMk cId="4096866586" sldId="397"/>
            <ac:spMk id="18" creationId="{D9D5FC76-9FD1-3FBB-98EB-2299FF607B3B}"/>
          </ac:spMkLst>
        </pc:spChg>
        <pc:spChg chg="del mod">
          <ac:chgData name="Cédric Salvat" userId="S::cedric.salvat@academiedetoulouse.onmicrosoft.com::3cc58f87-8e9d-4920-be0c-5b30e6efcf26" providerId="AD" clId="Web-{7E76D6EB-02AE-7C4F-EF47-D389D92C2716}" dt="2022-11-10T10:34:28.642" v="139"/>
          <ac:spMkLst>
            <pc:docMk/>
            <pc:sldMk cId="4096866586" sldId="397"/>
            <ac:spMk id="27" creationId="{00000000-0000-0000-0000-000000000000}"/>
          </ac:spMkLst>
        </pc:spChg>
        <pc:grpChg chg="del">
          <ac:chgData name="Cédric Salvat" userId="S::cedric.salvat@academiedetoulouse.onmicrosoft.com::3cc58f87-8e9d-4920-be0c-5b30e6efcf26" providerId="AD" clId="Web-{7E76D6EB-02AE-7C4F-EF47-D389D92C2716}" dt="2022-11-10T10:36:22.255" v="140"/>
          <ac:grpSpMkLst>
            <pc:docMk/>
            <pc:sldMk cId="4096866586" sldId="397"/>
            <ac:grpSpMk id="25" creationId="{00000000-0000-0000-0000-000000000000}"/>
          </ac:grpSpMkLst>
        </pc:grpChg>
        <pc:grpChg chg="del">
          <ac:chgData name="Cédric Salvat" userId="S::cedric.salvat@academiedetoulouse.onmicrosoft.com::3cc58f87-8e9d-4920-be0c-5b30e6efcf26" providerId="AD" clId="Web-{7E76D6EB-02AE-7C4F-EF47-D389D92C2716}" dt="2022-11-10T10:36:22.255" v="141"/>
          <ac:grpSpMkLst>
            <pc:docMk/>
            <pc:sldMk cId="4096866586" sldId="397"/>
            <ac:grpSpMk id="26" creationId="{00000000-0000-0000-0000-000000000000}"/>
          </ac:grpSpMkLst>
        </pc:grpChg>
      </pc:sldChg>
      <pc:sldChg chg="delSp modSp">
        <pc:chgData name="Cédric Salvat" userId="S::cedric.salvat@academiedetoulouse.onmicrosoft.com::3cc58f87-8e9d-4920-be0c-5b30e6efcf26" providerId="AD" clId="Web-{7E76D6EB-02AE-7C4F-EF47-D389D92C2716}" dt="2022-11-10T09:35:51.949" v="124" actId="20577"/>
        <pc:sldMkLst>
          <pc:docMk/>
          <pc:sldMk cId="1241339557" sldId="398"/>
        </pc:sldMkLst>
        <pc:spChg chg="mod">
          <ac:chgData name="Cédric Salvat" userId="S::cedric.salvat@academiedetoulouse.onmicrosoft.com::3cc58f87-8e9d-4920-be0c-5b30e6efcf26" providerId="AD" clId="Web-{7E76D6EB-02AE-7C4F-EF47-D389D92C2716}" dt="2022-11-10T09:35:51.949" v="124" actId="20577"/>
          <ac:spMkLst>
            <pc:docMk/>
            <pc:sldMk cId="1241339557" sldId="398"/>
            <ac:spMk id="3" creationId="{00000000-0000-0000-0000-000000000000}"/>
          </ac:spMkLst>
        </pc:spChg>
        <pc:picChg chg="del">
          <ac:chgData name="Cédric Salvat" userId="S::cedric.salvat@academiedetoulouse.onmicrosoft.com::3cc58f87-8e9d-4920-be0c-5b30e6efcf26" providerId="AD" clId="Web-{7E76D6EB-02AE-7C4F-EF47-D389D92C2716}" dt="2022-11-10T09:32:25.256" v="0"/>
          <ac:picMkLst>
            <pc:docMk/>
            <pc:sldMk cId="1241339557" sldId="398"/>
            <ac:picMk id="4" creationId="{00000000-0000-0000-0000-000000000000}"/>
          </ac:picMkLst>
        </pc:picChg>
      </pc:sldChg>
      <pc:sldChg chg="addSp delSp modSp del">
        <pc:chgData name="Cédric Salvat" userId="S::cedric.salvat@academiedetoulouse.onmicrosoft.com::3cc58f87-8e9d-4920-be0c-5b30e6efcf26" providerId="AD" clId="Web-{7E76D6EB-02AE-7C4F-EF47-D389D92C2716}" dt="2022-11-10T10:33:54.859" v="137"/>
        <pc:sldMkLst>
          <pc:docMk/>
          <pc:sldMk cId="1717137352" sldId="399"/>
        </pc:sldMkLst>
        <pc:spChg chg="add mod">
          <ac:chgData name="Cédric Salvat" userId="S::cedric.salvat@academiedetoulouse.onmicrosoft.com::3cc58f87-8e9d-4920-be0c-5b30e6efcf26" providerId="AD" clId="Web-{7E76D6EB-02AE-7C4F-EF47-D389D92C2716}" dt="2022-11-10T10:33:40.812" v="136" actId="1076"/>
          <ac:spMkLst>
            <pc:docMk/>
            <pc:sldMk cId="1717137352" sldId="399"/>
            <ac:spMk id="21" creationId="{9410BF88-B6C3-383F-5693-8E22E54DC829}"/>
          </ac:spMkLst>
        </pc:spChg>
        <pc:spChg chg="del">
          <ac:chgData name="Cédric Salvat" userId="S::cedric.salvat@academiedetoulouse.onmicrosoft.com::3cc58f87-8e9d-4920-be0c-5b30e6efcf26" providerId="AD" clId="Web-{7E76D6EB-02AE-7C4F-EF47-D389D92C2716}" dt="2022-11-10T10:32:36.497" v="126"/>
          <ac:spMkLst>
            <pc:docMk/>
            <pc:sldMk cId="1717137352" sldId="399"/>
            <ac:spMk id="27" creationId="{00000000-0000-0000-0000-000000000000}"/>
          </ac:spMkLst>
        </pc:spChg>
        <pc:grpChg chg="del">
          <ac:chgData name="Cédric Salvat" userId="S::cedric.salvat@academiedetoulouse.onmicrosoft.com::3cc58f87-8e9d-4920-be0c-5b30e6efcf26" providerId="AD" clId="Web-{7E76D6EB-02AE-7C4F-EF47-D389D92C2716}" dt="2022-11-10T10:32:44.044" v="128"/>
          <ac:grpSpMkLst>
            <pc:docMk/>
            <pc:sldMk cId="1717137352" sldId="399"/>
            <ac:grpSpMk id="25" creationId="{00000000-0000-0000-0000-000000000000}"/>
          </ac:grpSpMkLst>
        </pc:grpChg>
        <pc:grpChg chg="del">
          <ac:chgData name="Cédric Salvat" userId="S::cedric.salvat@academiedetoulouse.onmicrosoft.com::3cc58f87-8e9d-4920-be0c-5b30e6efcf26" providerId="AD" clId="Web-{7E76D6EB-02AE-7C4F-EF47-D389D92C2716}" dt="2022-11-10T10:32:42.434" v="127"/>
          <ac:grpSpMkLst>
            <pc:docMk/>
            <pc:sldMk cId="1717137352" sldId="399"/>
            <ac:grpSpMk id="26" creationId="{00000000-0000-0000-0000-000000000000}"/>
          </ac:grpSpMkLst>
        </pc:grpChg>
        <pc:graphicFrameChg chg="add del mod">
          <ac:chgData name="Cédric Salvat" userId="S::cedric.salvat@academiedetoulouse.onmicrosoft.com::3cc58f87-8e9d-4920-be0c-5b30e6efcf26" providerId="AD" clId="Web-{7E76D6EB-02AE-7C4F-EF47-D389D92C2716}" dt="2022-11-10T10:33:14.374" v="132"/>
          <ac:graphicFrameMkLst>
            <pc:docMk/>
            <pc:sldMk cId="1717137352" sldId="399"/>
            <ac:graphicFrameMk id="12" creationId="{C7921662-619E-F9A4-1D22-9D06E51032B4}"/>
          </ac:graphicFrameMkLst>
        </pc:graphicFrameChg>
        <pc:graphicFrameChg chg="add del mod">
          <ac:chgData name="Cédric Salvat" userId="S::cedric.salvat@academiedetoulouse.onmicrosoft.com::3cc58f87-8e9d-4920-be0c-5b30e6efcf26" providerId="AD" clId="Web-{7E76D6EB-02AE-7C4F-EF47-D389D92C2716}" dt="2022-11-10T10:33:27.139" v="134"/>
          <ac:graphicFrameMkLst>
            <pc:docMk/>
            <pc:sldMk cId="1717137352" sldId="399"/>
            <ac:graphicFrameMk id="18" creationId="{978E14BE-DD7E-D808-FFB3-0BDCEA1FCF1C}"/>
          </ac:graphicFrameMkLst>
        </pc:graphicFrameChg>
      </pc:sldChg>
    </pc:docChg>
  </pc:docChgLst>
  <pc:docChgLst>
    <pc:chgData name="Vincent Imbert" userId="S::vincent.imbert@academiedetoulouse.onmicrosoft.com::c216245a-b4a0-495f-9d0b-ef6414fb574a" providerId="AD" clId="Web-{5FA26EBB-62A7-7F6F-8177-215E5B06F305}"/>
    <pc:docChg chg="addSld modSld">
      <pc:chgData name="Vincent Imbert" userId="S::vincent.imbert@academiedetoulouse.onmicrosoft.com::c216245a-b4a0-495f-9d0b-ef6414fb574a" providerId="AD" clId="Web-{5FA26EBB-62A7-7F6F-8177-215E5B06F305}" dt="2022-11-10T08:33:12.326" v="332"/>
      <pc:docMkLst>
        <pc:docMk/>
      </pc:docMkLst>
      <pc:sldChg chg="addSp modSp">
        <pc:chgData name="Vincent Imbert" userId="S::vincent.imbert@academiedetoulouse.onmicrosoft.com::c216245a-b4a0-495f-9d0b-ef6414fb574a" providerId="AD" clId="Web-{5FA26EBB-62A7-7F6F-8177-215E5B06F305}" dt="2022-11-10T07:46:30.074" v="4" actId="1076"/>
        <pc:sldMkLst>
          <pc:docMk/>
          <pc:sldMk cId="1809815363" sldId="262"/>
        </pc:sldMkLst>
        <pc:spChg chg="add mod">
          <ac:chgData name="Vincent Imbert" userId="S::vincent.imbert@academiedetoulouse.onmicrosoft.com::c216245a-b4a0-495f-9d0b-ef6414fb574a" providerId="AD" clId="Web-{5FA26EBB-62A7-7F6F-8177-215E5B06F305}" dt="2022-11-10T07:46:30.074" v="4" actId="1076"/>
          <ac:spMkLst>
            <pc:docMk/>
            <pc:sldMk cId="1809815363" sldId="262"/>
            <ac:spMk id="3" creationId="{DFAA08A9-A7F3-224D-548D-5807EF23841D}"/>
          </ac:spMkLst>
        </pc:spChg>
        <pc:spChg chg="mod">
          <ac:chgData name="Vincent Imbert" userId="S::vincent.imbert@academiedetoulouse.onmicrosoft.com::c216245a-b4a0-495f-9d0b-ef6414fb574a" providerId="AD" clId="Web-{5FA26EBB-62A7-7F6F-8177-215E5B06F305}" dt="2022-11-10T07:46:24.667" v="3" actId="1076"/>
          <ac:spMkLst>
            <pc:docMk/>
            <pc:sldMk cId="1809815363" sldId="262"/>
            <ac:spMk id="10" creationId="{DF190E34-2DCE-4FBE-AF32-738D69398F13}"/>
          </ac:spMkLst>
        </pc:spChg>
      </pc:sldChg>
      <pc:sldChg chg="addSp modSp">
        <pc:chgData name="Vincent Imbert" userId="S::vincent.imbert@academiedetoulouse.onmicrosoft.com::c216245a-b4a0-495f-9d0b-ef6414fb574a" providerId="AD" clId="Web-{5FA26EBB-62A7-7F6F-8177-215E5B06F305}" dt="2022-11-10T07:52:30.553" v="26" actId="1076"/>
        <pc:sldMkLst>
          <pc:docMk/>
          <pc:sldMk cId="764194576" sldId="300"/>
        </pc:sldMkLst>
        <pc:spChg chg="mod">
          <ac:chgData name="Vincent Imbert" userId="S::vincent.imbert@academiedetoulouse.onmicrosoft.com::c216245a-b4a0-495f-9d0b-ef6414fb574a" providerId="AD" clId="Web-{5FA26EBB-62A7-7F6F-8177-215E5B06F305}" dt="2022-11-10T07:52:30.553" v="26" actId="1076"/>
          <ac:spMkLst>
            <pc:docMk/>
            <pc:sldMk cId="764194576" sldId="300"/>
            <ac:spMk id="3" creationId="{00000000-0000-0000-0000-000000000000}"/>
          </ac:spMkLst>
        </pc:spChg>
        <pc:picChg chg="add mod">
          <ac:chgData name="Vincent Imbert" userId="S::vincent.imbert@academiedetoulouse.onmicrosoft.com::c216245a-b4a0-495f-9d0b-ef6414fb574a" providerId="AD" clId="Web-{5FA26EBB-62A7-7F6F-8177-215E5B06F305}" dt="2022-11-10T07:49:01.516" v="12" actId="14100"/>
          <ac:picMkLst>
            <pc:docMk/>
            <pc:sldMk cId="764194576" sldId="300"/>
            <ac:picMk id="4" creationId="{91AA5407-7FB6-016A-59F7-8F98E68F78B4}"/>
          </ac:picMkLst>
        </pc:picChg>
        <pc:picChg chg="add mod ord">
          <ac:chgData name="Vincent Imbert" userId="S::vincent.imbert@academiedetoulouse.onmicrosoft.com::c216245a-b4a0-495f-9d0b-ef6414fb574a" providerId="AD" clId="Web-{5FA26EBB-62A7-7F6F-8177-215E5B06F305}" dt="2022-11-10T07:50:07.971" v="23"/>
          <ac:picMkLst>
            <pc:docMk/>
            <pc:sldMk cId="764194576" sldId="300"/>
            <ac:picMk id="5" creationId="{F2643210-4BA1-F248-60D0-D3995F6CF1B3}"/>
          </ac:picMkLst>
        </pc:picChg>
        <pc:picChg chg="add mod ord">
          <ac:chgData name="Vincent Imbert" userId="S::vincent.imbert@academiedetoulouse.onmicrosoft.com::c216245a-b4a0-495f-9d0b-ef6414fb574a" providerId="AD" clId="Web-{5FA26EBB-62A7-7F6F-8177-215E5B06F305}" dt="2022-11-10T07:50:18.815" v="25"/>
          <ac:picMkLst>
            <pc:docMk/>
            <pc:sldMk cId="764194576" sldId="300"/>
            <ac:picMk id="9" creationId="{D8E08F72-6A48-12B5-C88C-5186D5E82B16}"/>
          </ac:picMkLst>
        </pc:picChg>
        <pc:picChg chg="add mod">
          <ac:chgData name="Vincent Imbert" userId="S::vincent.imbert@academiedetoulouse.onmicrosoft.com::c216245a-b4a0-495f-9d0b-ef6414fb574a" providerId="AD" clId="Web-{5FA26EBB-62A7-7F6F-8177-215E5B06F305}" dt="2022-11-10T07:50:01.830" v="22" actId="1076"/>
          <ac:picMkLst>
            <pc:docMk/>
            <pc:sldMk cId="764194576" sldId="300"/>
            <ac:picMk id="10" creationId="{89E495AF-C573-BF21-84E4-713BCBCE9533}"/>
          </ac:picMkLst>
        </pc:picChg>
      </pc:sldChg>
      <pc:sldChg chg="addSp modSp">
        <pc:chgData name="Vincent Imbert" userId="S::vincent.imbert@academiedetoulouse.onmicrosoft.com::c216245a-b4a0-495f-9d0b-ef6414fb574a" providerId="AD" clId="Web-{5FA26EBB-62A7-7F6F-8177-215E5B06F305}" dt="2022-11-10T07:47:39.263" v="9"/>
        <pc:sldMkLst>
          <pc:docMk/>
          <pc:sldMk cId="3830434806" sldId="315"/>
        </pc:sldMkLst>
        <pc:spChg chg="add mod">
          <ac:chgData name="Vincent Imbert" userId="S::vincent.imbert@academiedetoulouse.onmicrosoft.com::c216245a-b4a0-495f-9d0b-ef6414fb574a" providerId="AD" clId="Web-{5FA26EBB-62A7-7F6F-8177-215E5B06F305}" dt="2022-11-10T07:47:39.263" v="9"/>
          <ac:spMkLst>
            <pc:docMk/>
            <pc:sldMk cId="3830434806" sldId="315"/>
            <ac:spMk id="5" creationId="{425AAEA3-F226-B7F2-9544-D0E1FDA7AA5B}"/>
          </ac:spMkLst>
        </pc:spChg>
        <pc:spChg chg="mod">
          <ac:chgData name="Vincent Imbert" userId="S::vincent.imbert@academiedetoulouse.onmicrosoft.com::c216245a-b4a0-495f-9d0b-ef6414fb574a" providerId="AD" clId="Web-{5FA26EBB-62A7-7F6F-8177-215E5B06F305}" dt="2022-11-10T07:46:55.153" v="5" actId="1076"/>
          <ac:spMkLst>
            <pc:docMk/>
            <pc:sldMk cId="3830434806" sldId="315"/>
            <ac:spMk id="11" creationId="{4F781FC3-2B3B-42EC-823B-38AB788DDEE5}"/>
          </ac:spMkLst>
        </pc:spChg>
      </pc:sldChg>
      <pc:sldChg chg="modSp">
        <pc:chgData name="Vincent Imbert" userId="S::vincent.imbert@academiedetoulouse.onmicrosoft.com::c216245a-b4a0-495f-9d0b-ef6414fb574a" providerId="AD" clId="Web-{5FA26EBB-62A7-7F6F-8177-215E5B06F305}" dt="2022-11-10T08:33:12.326" v="332"/>
        <pc:sldMkLst>
          <pc:docMk/>
          <pc:sldMk cId="1645793336" sldId="319"/>
        </pc:sldMkLst>
        <pc:picChg chg="mod">
          <ac:chgData name="Vincent Imbert" userId="S::vincent.imbert@academiedetoulouse.onmicrosoft.com::c216245a-b4a0-495f-9d0b-ef6414fb574a" providerId="AD" clId="Web-{5FA26EBB-62A7-7F6F-8177-215E5B06F305}" dt="2022-11-10T08:33:12.326" v="332"/>
          <ac:picMkLst>
            <pc:docMk/>
            <pc:sldMk cId="1645793336" sldId="319"/>
            <ac:picMk id="10" creationId="{00000000-0000-0000-0000-000000000000}"/>
          </ac:picMkLst>
        </pc:picChg>
      </pc:sldChg>
      <pc:sldChg chg="addSp delSp modSp">
        <pc:chgData name="Vincent Imbert" userId="S::vincent.imbert@academiedetoulouse.onmicrosoft.com::c216245a-b4a0-495f-9d0b-ef6414fb574a" providerId="AD" clId="Web-{5FA26EBB-62A7-7F6F-8177-215E5B06F305}" dt="2022-11-10T08:25:57.814" v="303" actId="1076"/>
        <pc:sldMkLst>
          <pc:docMk/>
          <pc:sldMk cId="276665723" sldId="322"/>
        </pc:sldMkLst>
        <pc:spChg chg="mod">
          <ac:chgData name="Vincent Imbert" userId="S::vincent.imbert@academiedetoulouse.onmicrosoft.com::c216245a-b4a0-495f-9d0b-ef6414fb574a" providerId="AD" clId="Web-{5FA26EBB-62A7-7F6F-8177-215E5B06F305}" dt="2022-11-10T08:09:05.816" v="233" actId="20577"/>
          <ac:spMkLst>
            <pc:docMk/>
            <pc:sldMk cId="276665723" sldId="322"/>
            <ac:spMk id="2" creationId="{C90C4A9C-ADBE-4FC1-B25E-8F491617B9D6}"/>
          </ac:spMkLst>
        </pc:spChg>
        <pc:spChg chg="del">
          <ac:chgData name="Vincent Imbert" userId="S::vincent.imbert@academiedetoulouse.onmicrosoft.com::c216245a-b4a0-495f-9d0b-ef6414fb574a" providerId="AD" clId="Web-{5FA26EBB-62A7-7F6F-8177-215E5B06F305}" dt="2022-11-10T07:53:37.961" v="27"/>
          <ac:spMkLst>
            <pc:docMk/>
            <pc:sldMk cId="276665723" sldId="322"/>
            <ac:spMk id="3" creationId="{70647EB6-2518-41C8-B028-CE7CD37C2739}"/>
          </ac:spMkLst>
        </pc:spChg>
        <pc:spChg chg="del">
          <ac:chgData name="Vincent Imbert" userId="S::vincent.imbert@academiedetoulouse.onmicrosoft.com::c216245a-b4a0-495f-9d0b-ef6414fb574a" providerId="AD" clId="Web-{5FA26EBB-62A7-7F6F-8177-215E5B06F305}" dt="2022-11-10T07:56:17.012" v="38"/>
          <ac:spMkLst>
            <pc:docMk/>
            <pc:sldMk cId="276665723" sldId="322"/>
            <ac:spMk id="4" creationId="{00000000-0000-0000-0000-000000000000}"/>
          </ac:spMkLst>
        </pc:spChg>
        <pc:spChg chg="del">
          <ac:chgData name="Vincent Imbert" userId="S::vincent.imbert@academiedetoulouse.onmicrosoft.com::c216245a-b4a0-495f-9d0b-ef6414fb574a" providerId="AD" clId="Web-{5FA26EBB-62A7-7F6F-8177-215E5B06F305}" dt="2022-11-10T07:56:15.372" v="37"/>
          <ac:spMkLst>
            <pc:docMk/>
            <pc:sldMk cId="276665723" sldId="322"/>
            <ac:spMk id="8" creationId="{00000000-0000-0000-0000-000000000000}"/>
          </ac:spMkLst>
        </pc:spChg>
        <pc:spChg chg="del">
          <ac:chgData name="Vincent Imbert" userId="S::vincent.imbert@academiedetoulouse.onmicrosoft.com::c216245a-b4a0-495f-9d0b-ef6414fb574a" providerId="AD" clId="Web-{5FA26EBB-62A7-7F6F-8177-215E5B06F305}" dt="2022-11-10T07:56:18.669" v="39"/>
          <ac:spMkLst>
            <pc:docMk/>
            <pc:sldMk cId="276665723" sldId="322"/>
            <ac:spMk id="9" creationId="{00000000-0000-0000-0000-000000000000}"/>
          </ac:spMkLst>
        </pc:spChg>
        <pc:spChg chg="del">
          <ac:chgData name="Vincent Imbert" userId="S::vincent.imbert@academiedetoulouse.onmicrosoft.com::c216245a-b4a0-495f-9d0b-ef6414fb574a" providerId="AD" clId="Web-{5FA26EBB-62A7-7F6F-8177-215E5B06F305}" dt="2022-11-10T07:56:20.169" v="40"/>
          <ac:spMkLst>
            <pc:docMk/>
            <pc:sldMk cId="276665723" sldId="322"/>
            <ac:spMk id="10" creationId="{00000000-0000-0000-0000-000000000000}"/>
          </ac:spMkLst>
        </pc:spChg>
        <pc:spChg chg="add del mod">
          <ac:chgData name="Vincent Imbert" userId="S::vincent.imbert@academiedetoulouse.onmicrosoft.com::c216245a-b4a0-495f-9d0b-ef6414fb574a" providerId="AD" clId="Web-{5FA26EBB-62A7-7F6F-8177-215E5B06F305}" dt="2022-11-10T07:54:15.384" v="29"/>
          <ac:spMkLst>
            <pc:docMk/>
            <pc:sldMk cId="276665723" sldId="322"/>
            <ac:spMk id="11" creationId="{C3081912-11C1-FFB4-DF66-BDFC5F09B01B}"/>
          </ac:spMkLst>
        </pc:spChg>
        <pc:spChg chg="add del">
          <ac:chgData name="Vincent Imbert" userId="S::vincent.imbert@academiedetoulouse.onmicrosoft.com::c216245a-b4a0-495f-9d0b-ef6414fb574a" providerId="AD" clId="Web-{5FA26EBB-62A7-7F6F-8177-215E5B06F305}" dt="2022-11-10T07:57:23.077" v="81"/>
          <ac:spMkLst>
            <pc:docMk/>
            <pc:sldMk cId="276665723" sldId="322"/>
            <ac:spMk id="12" creationId="{2DBD0BB5-B6E3-DF6E-61B7-E1EF17076698}"/>
          </ac:spMkLst>
        </pc:spChg>
        <pc:spChg chg="add del">
          <ac:chgData name="Vincent Imbert" userId="S::vincent.imbert@academiedetoulouse.onmicrosoft.com::c216245a-b4a0-495f-9d0b-ef6414fb574a" providerId="AD" clId="Web-{5FA26EBB-62A7-7F6F-8177-215E5B06F305}" dt="2022-11-10T07:57:25.561" v="82"/>
          <ac:spMkLst>
            <pc:docMk/>
            <pc:sldMk cId="276665723" sldId="322"/>
            <ac:spMk id="13" creationId="{B28F5282-AFF2-E41E-7873-93946A206763}"/>
          </ac:spMkLst>
        </pc:spChg>
        <pc:spChg chg="add del mod">
          <ac:chgData name="Vincent Imbert" userId="S::vincent.imbert@academiedetoulouse.onmicrosoft.com::c216245a-b4a0-495f-9d0b-ef6414fb574a" providerId="AD" clId="Web-{5FA26EBB-62A7-7F6F-8177-215E5B06F305}" dt="2022-11-10T08:01:26.771" v="147"/>
          <ac:spMkLst>
            <pc:docMk/>
            <pc:sldMk cId="276665723" sldId="322"/>
            <ac:spMk id="23" creationId="{2E86FCBF-7FD1-9F2E-3811-0FD3A841F66E}"/>
          </ac:spMkLst>
        </pc:spChg>
        <pc:spChg chg="add del mod">
          <ac:chgData name="Vincent Imbert" userId="S::vincent.imbert@academiedetoulouse.onmicrosoft.com::c216245a-b4a0-495f-9d0b-ef6414fb574a" providerId="AD" clId="Web-{5FA26EBB-62A7-7F6F-8177-215E5B06F305}" dt="2022-11-10T08:01:26.771" v="146"/>
          <ac:spMkLst>
            <pc:docMk/>
            <pc:sldMk cId="276665723" sldId="322"/>
            <ac:spMk id="24" creationId="{50AA8B2E-9EF5-ED47-E1FE-2586804D72A4}"/>
          </ac:spMkLst>
        </pc:spChg>
        <pc:spChg chg="add del mod">
          <ac:chgData name="Vincent Imbert" userId="S::vincent.imbert@academiedetoulouse.onmicrosoft.com::c216245a-b4a0-495f-9d0b-ef6414fb574a" providerId="AD" clId="Web-{5FA26EBB-62A7-7F6F-8177-215E5B06F305}" dt="2022-11-10T08:01:26.771" v="145"/>
          <ac:spMkLst>
            <pc:docMk/>
            <pc:sldMk cId="276665723" sldId="322"/>
            <ac:spMk id="25" creationId="{2573F6EA-30BE-491B-4628-A19BF053719D}"/>
          </ac:spMkLst>
        </pc:spChg>
        <pc:spChg chg="add del mod">
          <ac:chgData name="Vincent Imbert" userId="S::vincent.imbert@academiedetoulouse.onmicrosoft.com::c216245a-b4a0-495f-9d0b-ef6414fb574a" providerId="AD" clId="Web-{5FA26EBB-62A7-7F6F-8177-215E5B06F305}" dt="2022-11-10T08:01:26.771" v="144"/>
          <ac:spMkLst>
            <pc:docMk/>
            <pc:sldMk cId="276665723" sldId="322"/>
            <ac:spMk id="26" creationId="{BBB084CF-6982-7698-95DE-6EDEEEF3E83D}"/>
          </ac:spMkLst>
        </pc:spChg>
        <pc:spChg chg="add del mod">
          <ac:chgData name="Vincent Imbert" userId="S::vincent.imbert@academiedetoulouse.onmicrosoft.com::c216245a-b4a0-495f-9d0b-ef6414fb574a" providerId="AD" clId="Web-{5FA26EBB-62A7-7F6F-8177-215E5B06F305}" dt="2022-11-10T08:01:26.771" v="143"/>
          <ac:spMkLst>
            <pc:docMk/>
            <pc:sldMk cId="276665723" sldId="322"/>
            <ac:spMk id="27" creationId="{C1CBEED2-9981-B31C-A9AC-4E32C9E1EB79}"/>
          </ac:spMkLst>
        </pc:spChg>
        <pc:spChg chg="add del">
          <ac:chgData name="Vincent Imbert" userId="S::vincent.imbert@academiedetoulouse.onmicrosoft.com::c216245a-b4a0-495f-9d0b-ef6414fb574a" providerId="AD" clId="Web-{5FA26EBB-62A7-7F6F-8177-215E5B06F305}" dt="2022-11-10T08:01:29.428" v="157"/>
          <ac:spMkLst>
            <pc:docMk/>
            <pc:sldMk cId="276665723" sldId="322"/>
            <ac:spMk id="29" creationId="{FB99CC4C-BBE1-80FC-D6F2-E7FFBFBB29E6}"/>
          </ac:spMkLst>
        </pc:spChg>
        <pc:spChg chg="add del">
          <ac:chgData name="Vincent Imbert" userId="S::vincent.imbert@academiedetoulouse.onmicrosoft.com::c216245a-b4a0-495f-9d0b-ef6414fb574a" providerId="AD" clId="Web-{5FA26EBB-62A7-7F6F-8177-215E5B06F305}" dt="2022-11-10T08:09:11.628" v="235"/>
          <ac:spMkLst>
            <pc:docMk/>
            <pc:sldMk cId="276665723" sldId="322"/>
            <ac:spMk id="31" creationId="{3E1001D5-02CD-C9D7-D6D9-1F04986D4C66}"/>
          </ac:spMkLst>
        </pc:spChg>
        <pc:spChg chg="add mod">
          <ac:chgData name="Vincent Imbert" userId="S::vincent.imbert@academiedetoulouse.onmicrosoft.com::c216245a-b4a0-495f-9d0b-ef6414fb574a" providerId="AD" clId="Web-{5FA26EBB-62A7-7F6F-8177-215E5B06F305}" dt="2022-11-10T08:22:08.885" v="286" actId="1076"/>
          <ac:spMkLst>
            <pc:docMk/>
            <pc:sldMk cId="276665723" sldId="322"/>
            <ac:spMk id="32" creationId="{54B97351-C61C-E564-0369-C7E981CF1DB8}"/>
          </ac:spMkLst>
        </pc:spChg>
        <pc:picChg chg="del">
          <ac:chgData name="Vincent Imbert" userId="S::vincent.imbert@academiedetoulouse.onmicrosoft.com::c216245a-b4a0-495f-9d0b-ef6414fb574a" providerId="AD" clId="Web-{5FA26EBB-62A7-7F6F-8177-215E5B06F305}" dt="2022-11-10T07:54:11.196" v="28"/>
          <ac:picMkLst>
            <pc:docMk/>
            <pc:sldMk cId="276665723" sldId="322"/>
            <ac:picMk id="5" creationId="{00000000-0000-0000-0000-000000000000}"/>
          </ac:picMkLst>
        </pc:picChg>
        <pc:picChg chg="add del mod">
          <ac:chgData name="Vincent Imbert" userId="S::vincent.imbert@academiedetoulouse.onmicrosoft.com::c216245a-b4a0-495f-9d0b-ef6414fb574a" providerId="AD" clId="Web-{5FA26EBB-62A7-7F6F-8177-215E5B06F305}" dt="2022-11-10T08:01:26.771" v="156"/>
          <ac:picMkLst>
            <pc:docMk/>
            <pc:sldMk cId="276665723" sldId="322"/>
            <ac:picMk id="14" creationId="{3AF5DE85-00D5-80C4-6446-36907A1ACE53}"/>
          </ac:picMkLst>
        </pc:picChg>
        <pc:picChg chg="add del mod">
          <ac:chgData name="Vincent Imbert" userId="S::vincent.imbert@academiedetoulouse.onmicrosoft.com::c216245a-b4a0-495f-9d0b-ef6414fb574a" providerId="AD" clId="Web-{5FA26EBB-62A7-7F6F-8177-215E5B06F305}" dt="2022-11-10T08:01:26.771" v="155"/>
          <ac:picMkLst>
            <pc:docMk/>
            <pc:sldMk cId="276665723" sldId="322"/>
            <ac:picMk id="15" creationId="{175BC181-31A0-9D8A-D05A-30C2884DBCCC}"/>
          </ac:picMkLst>
        </pc:picChg>
        <pc:picChg chg="add del mod">
          <ac:chgData name="Vincent Imbert" userId="S::vincent.imbert@academiedetoulouse.onmicrosoft.com::c216245a-b4a0-495f-9d0b-ef6414fb574a" providerId="AD" clId="Web-{5FA26EBB-62A7-7F6F-8177-215E5B06F305}" dt="2022-11-10T08:01:26.771" v="154"/>
          <ac:picMkLst>
            <pc:docMk/>
            <pc:sldMk cId="276665723" sldId="322"/>
            <ac:picMk id="16" creationId="{4CE40E49-88F7-7A1F-C3BA-113B0E06241D}"/>
          </ac:picMkLst>
        </pc:picChg>
        <pc:picChg chg="add del mod">
          <ac:chgData name="Vincent Imbert" userId="S::vincent.imbert@academiedetoulouse.onmicrosoft.com::c216245a-b4a0-495f-9d0b-ef6414fb574a" providerId="AD" clId="Web-{5FA26EBB-62A7-7F6F-8177-215E5B06F305}" dt="2022-11-10T08:01:26.771" v="153"/>
          <ac:picMkLst>
            <pc:docMk/>
            <pc:sldMk cId="276665723" sldId="322"/>
            <ac:picMk id="17" creationId="{DE1217DC-F0E6-9D59-8B88-B485A8818DDF}"/>
          </ac:picMkLst>
        </pc:picChg>
        <pc:picChg chg="add del mod">
          <ac:chgData name="Vincent Imbert" userId="S::vincent.imbert@academiedetoulouse.onmicrosoft.com::c216245a-b4a0-495f-9d0b-ef6414fb574a" providerId="AD" clId="Web-{5FA26EBB-62A7-7F6F-8177-215E5B06F305}" dt="2022-11-10T08:01:26.771" v="152"/>
          <ac:picMkLst>
            <pc:docMk/>
            <pc:sldMk cId="276665723" sldId="322"/>
            <ac:picMk id="18" creationId="{4C44C5E1-58CF-9CC8-2B57-C72CC503E75D}"/>
          </ac:picMkLst>
        </pc:picChg>
        <pc:picChg chg="add del mod">
          <ac:chgData name="Vincent Imbert" userId="S::vincent.imbert@academiedetoulouse.onmicrosoft.com::c216245a-b4a0-495f-9d0b-ef6414fb574a" providerId="AD" clId="Web-{5FA26EBB-62A7-7F6F-8177-215E5B06F305}" dt="2022-11-10T08:01:26.771" v="151"/>
          <ac:picMkLst>
            <pc:docMk/>
            <pc:sldMk cId="276665723" sldId="322"/>
            <ac:picMk id="19" creationId="{EB0AFDC0-7F91-4D35-9AEB-FFD90C6B7A7D}"/>
          </ac:picMkLst>
        </pc:picChg>
        <pc:picChg chg="add del">
          <ac:chgData name="Vincent Imbert" userId="S::vincent.imbert@academiedetoulouse.onmicrosoft.com::c216245a-b4a0-495f-9d0b-ef6414fb574a" providerId="AD" clId="Web-{5FA26EBB-62A7-7F6F-8177-215E5B06F305}" dt="2022-11-10T08:01:26.771" v="150"/>
          <ac:picMkLst>
            <pc:docMk/>
            <pc:sldMk cId="276665723" sldId="322"/>
            <ac:picMk id="20" creationId="{4A7FFCEB-826C-4143-88B8-7D018BE43659}"/>
          </ac:picMkLst>
        </pc:picChg>
        <pc:picChg chg="add del mod">
          <ac:chgData name="Vincent Imbert" userId="S::vincent.imbert@academiedetoulouse.onmicrosoft.com::c216245a-b4a0-495f-9d0b-ef6414fb574a" providerId="AD" clId="Web-{5FA26EBB-62A7-7F6F-8177-215E5B06F305}" dt="2022-11-10T08:01:26.771" v="149"/>
          <ac:picMkLst>
            <pc:docMk/>
            <pc:sldMk cId="276665723" sldId="322"/>
            <ac:picMk id="21" creationId="{9F5B89B6-94FA-B6F4-80B9-8B3EE75BF258}"/>
          </ac:picMkLst>
        </pc:picChg>
        <pc:picChg chg="add del mod">
          <ac:chgData name="Vincent Imbert" userId="S::vincent.imbert@academiedetoulouse.onmicrosoft.com::c216245a-b4a0-495f-9d0b-ef6414fb574a" providerId="AD" clId="Web-{5FA26EBB-62A7-7F6F-8177-215E5B06F305}" dt="2022-11-10T08:01:26.771" v="148"/>
          <ac:picMkLst>
            <pc:docMk/>
            <pc:sldMk cId="276665723" sldId="322"/>
            <ac:picMk id="22" creationId="{446D1354-5180-A1FA-45A8-3A6FABD0968A}"/>
          </ac:picMkLst>
        </pc:picChg>
        <pc:picChg chg="add del">
          <ac:chgData name="Vincent Imbert" userId="S::vincent.imbert@academiedetoulouse.onmicrosoft.com::c216245a-b4a0-495f-9d0b-ef6414fb574a" providerId="AD" clId="Web-{5FA26EBB-62A7-7F6F-8177-215E5B06F305}" dt="2022-11-10T08:00:30.676" v="140"/>
          <ac:picMkLst>
            <pc:docMk/>
            <pc:sldMk cId="276665723" sldId="322"/>
            <ac:picMk id="28" creationId="{8B550E94-072A-E3E8-813F-4BC6A595AB83}"/>
          </ac:picMkLst>
        </pc:picChg>
        <pc:picChg chg="add del mod">
          <ac:chgData name="Vincent Imbert" userId="S::vincent.imbert@academiedetoulouse.onmicrosoft.com::c216245a-b4a0-495f-9d0b-ef6414fb574a" providerId="AD" clId="Web-{5FA26EBB-62A7-7F6F-8177-215E5B06F305}" dt="2022-11-10T08:01:26.771" v="142"/>
          <ac:picMkLst>
            <pc:docMk/>
            <pc:sldMk cId="276665723" sldId="322"/>
            <ac:picMk id="30" creationId="{77EF5A6B-D691-CA36-DAE9-698F60CEFADB}"/>
          </ac:picMkLst>
        </pc:picChg>
        <pc:picChg chg="add mod">
          <ac:chgData name="Vincent Imbert" userId="S::vincent.imbert@academiedetoulouse.onmicrosoft.com::c216245a-b4a0-495f-9d0b-ef6414fb574a" providerId="AD" clId="Web-{5FA26EBB-62A7-7F6F-8177-215E5B06F305}" dt="2022-11-10T08:21:08.087" v="284" actId="1076"/>
          <ac:picMkLst>
            <pc:docMk/>
            <pc:sldMk cId="276665723" sldId="322"/>
            <ac:picMk id="33" creationId="{BA8D0196-0C2D-5070-AB3D-F5210E534674}"/>
          </ac:picMkLst>
        </pc:picChg>
        <pc:picChg chg="add del mod">
          <ac:chgData name="Vincent Imbert" userId="S::vincent.imbert@academiedetoulouse.onmicrosoft.com::c216245a-b4a0-495f-9d0b-ef6414fb574a" providerId="AD" clId="Web-{5FA26EBB-62A7-7F6F-8177-215E5B06F305}" dt="2022-11-10T08:09:08.550" v="234"/>
          <ac:picMkLst>
            <pc:docMk/>
            <pc:sldMk cId="276665723" sldId="322"/>
            <ac:picMk id="34" creationId="{61C4EEBD-4FE6-A2EA-FD87-AD273D5F4D92}"/>
          </ac:picMkLst>
        </pc:picChg>
        <pc:picChg chg="add mod">
          <ac:chgData name="Vincent Imbert" userId="S::vincent.imbert@academiedetoulouse.onmicrosoft.com::c216245a-b4a0-495f-9d0b-ef6414fb574a" providerId="AD" clId="Web-{5FA26EBB-62A7-7F6F-8177-215E5B06F305}" dt="2022-11-10T08:12:56.604" v="248" actId="14100"/>
          <ac:picMkLst>
            <pc:docMk/>
            <pc:sldMk cId="276665723" sldId="322"/>
            <ac:picMk id="35" creationId="{6BE7B37F-6E5E-82EE-1FFF-71059AA3EC9B}"/>
          </ac:picMkLst>
        </pc:picChg>
        <pc:picChg chg="add mod">
          <ac:chgData name="Vincent Imbert" userId="S::vincent.imbert@academiedetoulouse.onmicrosoft.com::c216245a-b4a0-495f-9d0b-ef6414fb574a" providerId="AD" clId="Web-{5FA26EBB-62A7-7F6F-8177-215E5B06F305}" dt="2022-11-10T08:25:57.814" v="303" actId="1076"/>
          <ac:picMkLst>
            <pc:docMk/>
            <pc:sldMk cId="276665723" sldId="322"/>
            <ac:picMk id="37" creationId="{0F2B2444-DDF9-B358-82EE-BAA32451F174}"/>
          </ac:picMkLst>
        </pc:picChg>
      </pc:sldChg>
      <pc:sldChg chg="addSp delSp modSp add replId">
        <pc:chgData name="Vincent Imbert" userId="S::vincent.imbert@academiedetoulouse.onmicrosoft.com::c216245a-b4a0-495f-9d0b-ef6414fb574a" providerId="AD" clId="Web-{5FA26EBB-62A7-7F6F-8177-215E5B06F305}" dt="2022-11-10T08:29:48.336" v="330" actId="1076"/>
        <pc:sldMkLst>
          <pc:docMk/>
          <pc:sldMk cId="2044207263" sldId="400"/>
        </pc:sldMkLst>
        <pc:spChg chg="del">
          <ac:chgData name="Vincent Imbert" userId="S::vincent.imbert@academiedetoulouse.onmicrosoft.com::c216245a-b4a0-495f-9d0b-ef6414fb574a" providerId="AD" clId="Web-{5FA26EBB-62A7-7F6F-8177-215E5B06F305}" dt="2022-11-10T08:04:43.121" v="198"/>
          <ac:spMkLst>
            <pc:docMk/>
            <pc:sldMk cId="2044207263" sldId="400"/>
            <ac:spMk id="2" creationId="{C90C4A9C-ADBE-4FC1-B25E-8F491617B9D6}"/>
          </ac:spMkLst>
        </pc:spChg>
        <pc:spChg chg="add del mod">
          <ac:chgData name="Vincent Imbert" userId="S::vincent.imbert@academiedetoulouse.onmicrosoft.com::c216245a-b4a0-495f-9d0b-ef6414fb574a" providerId="AD" clId="Web-{5FA26EBB-62A7-7F6F-8177-215E5B06F305}" dt="2022-11-10T08:04:46.699" v="199"/>
          <ac:spMkLst>
            <pc:docMk/>
            <pc:sldMk cId="2044207263" sldId="400"/>
            <ac:spMk id="4" creationId="{27C697A6-27D4-E358-25E2-923EBA52A0A9}"/>
          </ac:spMkLst>
        </pc:spChg>
        <pc:spChg chg="add">
          <ac:chgData name="Vincent Imbert" userId="S::vincent.imbert@academiedetoulouse.onmicrosoft.com::c216245a-b4a0-495f-9d0b-ef6414fb574a" providerId="AD" clId="Web-{5FA26EBB-62A7-7F6F-8177-215E5B06F305}" dt="2022-11-10T08:05:01.777" v="200"/>
          <ac:spMkLst>
            <pc:docMk/>
            <pc:sldMk cId="2044207263" sldId="400"/>
            <ac:spMk id="7" creationId="{73B0F395-399C-3035-90E0-A2DF259AC4FD}"/>
          </ac:spMkLst>
        </pc:spChg>
        <pc:spChg chg="add mod">
          <ac:chgData name="Vincent Imbert" userId="S::vincent.imbert@academiedetoulouse.onmicrosoft.com::c216245a-b4a0-495f-9d0b-ef6414fb574a" providerId="AD" clId="Web-{5FA26EBB-62A7-7F6F-8177-215E5B06F305}" dt="2022-11-10T08:29:48.336" v="330" actId="1076"/>
          <ac:spMkLst>
            <pc:docMk/>
            <pc:sldMk cId="2044207263" sldId="400"/>
            <ac:spMk id="8" creationId="{316A5F92-68F0-F46C-5874-6CAD17C903CB}"/>
          </ac:spMkLst>
        </pc:spChg>
        <pc:spChg chg="add">
          <ac:chgData name="Vincent Imbert" userId="S::vincent.imbert@academiedetoulouse.onmicrosoft.com::c216245a-b4a0-495f-9d0b-ef6414fb574a" providerId="AD" clId="Web-{5FA26EBB-62A7-7F6F-8177-215E5B06F305}" dt="2022-11-10T08:05:01.777" v="200"/>
          <ac:spMkLst>
            <pc:docMk/>
            <pc:sldMk cId="2044207263" sldId="400"/>
            <ac:spMk id="10" creationId="{892C50A2-471C-300A-EB26-07DF2F1F2F68}"/>
          </ac:spMkLst>
        </pc:spChg>
        <pc:spChg chg="del mod">
          <ac:chgData name="Vincent Imbert" userId="S::vincent.imbert@academiedetoulouse.onmicrosoft.com::c216245a-b4a0-495f-9d0b-ef6414fb574a" providerId="AD" clId="Web-{5FA26EBB-62A7-7F6F-8177-215E5B06F305}" dt="2022-11-10T08:00:04.566" v="136"/>
          <ac:spMkLst>
            <pc:docMk/>
            <pc:sldMk cId="2044207263" sldId="400"/>
            <ac:spMk id="23" creationId="{2E86FCBF-7FD1-9F2E-3811-0FD3A841F66E}"/>
          </ac:spMkLst>
        </pc:spChg>
        <pc:spChg chg="del">
          <ac:chgData name="Vincent Imbert" userId="S::vincent.imbert@academiedetoulouse.onmicrosoft.com::c216245a-b4a0-495f-9d0b-ef6414fb574a" providerId="AD" clId="Web-{5FA26EBB-62A7-7F6F-8177-215E5B06F305}" dt="2022-11-10T08:04:43.074" v="195"/>
          <ac:spMkLst>
            <pc:docMk/>
            <pc:sldMk cId="2044207263" sldId="400"/>
            <ac:spMk id="24" creationId="{50AA8B2E-9EF5-ED47-E1FE-2586804D72A4}"/>
          </ac:spMkLst>
        </pc:spChg>
        <pc:spChg chg="del">
          <ac:chgData name="Vincent Imbert" userId="S::vincent.imbert@academiedetoulouse.onmicrosoft.com::c216245a-b4a0-495f-9d0b-ef6414fb574a" providerId="AD" clId="Web-{5FA26EBB-62A7-7F6F-8177-215E5B06F305}" dt="2022-11-10T07:59:59.581" v="129"/>
          <ac:spMkLst>
            <pc:docMk/>
            <pc:sldMk cId="2044207263" sldId="400"/>
            <ac:spMk id="25" creationId="{2573F6EA-30BE-491B-4628-A19BF053719D}"/>
          </ac:spMkLst>
        </pc:spChg>
        <pc:spChg chg="del">
          <ac:chgData name="Vincent Imbert" userId="S::vincent.imbert@academiedetoulouse.onmicrosoft.com::c216245a-b4a0-495f-9d0b-ef6414fb574a" providerId="AD" clId="Web-{5FA26EBB-62A7-7F6F-8177-215E5B06F305}" dt="2022-11-10T08:04:43.074" v="194"/>
          <ac:spMkLst>
            <pc:docMk/>
            <pc:sldMk cId="2044207263" sldId="400"/>
            <ac:spMk id="26" creationId="{BBB084CF-6982-7698-95DE-6EDEEEF3E83D}"/>
          </ac:spMkLst>
        </pc:spChg>
        <pc:spChg chg="del">
          <ac:chgData name="Vincent Imbert" userId="S::vincent.imbert@academiedetoulouse.onmicrosoft.com::c216245a-b4a0-495f-9d0b-ef6414fb574a" providerId="AD" clId="Web-{5FA26EBB-62A7-7F6F-8177-215E5B06F305}" dt="2022-11-10T07:59:59.581" v="128"/>
          <ac:spMkLst>
            <pc:docMk/>
            <pc:sldMk cId="2044207263" sldId="400"/>
            <ac:spMk id="27" creationId="{C1CBEED2-9981-B31C-A9AC-4E32C9E1EB79}"/>
          </ac:spMkLst>
        </pc:spChg>
        <pc:spChg chg="del">
          <ac:chgData name="Vincent Imbert" userId="S::vincent.imbert@academiedetoulouse.onmicrosoft.com::c216245a-b4a0-495f-9d0b-ef6414fb574a" providerId="AD" clId="Web-{5FA26EBB-62A7-7F6F-8177-215E5B06F305}" dt="2022-11-10T08:04:43.074" v="192"/>
          <ac:spMkLst>
            <pc:docMk/>
            <pc:sldMk cId="2044207263" sldId="400"/>
            <ac:spMk id="29" creationId="{FB99CC4C-BBE1-80FC-D6F2-E7FFBFBB29E6}"/>
          </ac:spMkLst>
        </pc:spChg>
        <pc:picChg chg="add mod modCrop">
          <ac:chgData name="Vincent Imbert" userId="S::vincent.imbert@academiedetoulouse.onmicrosoft.com::c216245a-b4a0-495f-9d0b-ef6414fb574a" providerId="AD" clId="Web-{5FA26EBB-62A7-7F6F-8177-215E5B06F305}" dt="2022-11-10T08:29:42.726" v="328" actId="1076"/>
          <ac:picMkLst>
            <pc:docMk/>
            <pc:sldMk cId="2044207263" sldId="400"/>
            <ac:picMk id="5" creationId="{0560EAC6-ADE1-278B-7983-16BE234ADA92}"/>
          </ac:picMkLst>
        </pc:picChg>
        <pc:picChg chg="add">
          <ac:chgData name="Vincent Imbert" userId="S::vincent.imbert@academiedetoulouse.onmicrosoft.com::c216245a-b4a0-495f-9d0b-ef6414fb574a" providerId="AD" clId="Web-{5FA26EBB-62A7-7F6F-8177-215E5B06F305}" dt="2022-11-10T08:05:01.777" v="200"/>
          <ac:picMkLst>
            <pc:docMk/>
            <pc:sldMk cId="2044207263" sldId="400"/>
            <ac:picMk id="9" creationId="{24D57F30-0A19-6E9B-5C89-3F441031CCA8}"/>
          </ac:picMkLst>
        </pc:picChg>
        <pc:picChg chg="add mod">
          <ac:chgData name="Vincent Imbert" userId="S::vincent.imbert@academiedetoulouse.onmicrosoft.com::c216245a-b4a0-495f-9d0b-ef6414fb574a" providerId="AD" clId="Web-{5FA26EBB-62A7-7F6F-8177-215E5B06F305}" dt="2022-11-10T08:29:45.555" v="329" actId="1076"/>
          <ac:picMkLst>
            <pc:docMk/>
            <pc:sldMk cId="2044207263" sldId="400"/>
            <ac:picMk id="11" creationId="{C60FF7D9-AC52-CD48-880C-1DA1B810568D}"/>
          </ac:picMkLst>
        </pc:picChg>
        <pc:picChg chg="del">
          <ac:chgData name="Vincent Imbert" userId="S::vincent.imbert@academiedetoulouse.onmicrosoft.com::c216245a-b4a0-495f-9d0b-ef6414fb574a" providerId="AD" clId="Web-{5FA26EBB-62A7-7F6F-8177-215E5B06F305}" dt="2022-11-10T08:00:02.925" v="135"/>
          <ac:picMkLst>
            <pc:docMk/>
            <pc:sldMk cId="2044207263" sldId="400"/>
            <ac:picMk id="14" creationId="{3AF5DE85-00D5-80C4-6446-36907A1ACE53}"/>
          </ac:picMkLst>
        </pc:picChg>
        <pc:picChg chg="del">
          <ac:chgData name="Vincent Imbert" userId="S::vincent.imbert@academiedetoulouse.onmicrosoft.com::c216245a-b4a0-495f-9d0b-ef6414fb574a" providerId="AD" clId="Web-{5FA26EBB-62A7-7F6F-8177-215E5B06F305}" dt="2022-11-10T08:00:00.581" v="131"/>
          <ac:picMkLst>
            <pc:docMk/>
            <pc:sldMk cId="2044207263" sldId="400"/>
            <ac:picMk id="15" creationId="{175BC181-31A0-9D8A-D05A-30C2884DBCCC}"/>
          </ac:picMkLst>
        </pc:picChg>
        <pc:picChg chg="del">
          <ac:chgData name="Vincent Imbert" userId="S::vincent.imbert@academiedetoulouse.onmicrosoft.com::c216245a-b4a0-495f-9d0b-ef6414fb574a" providerId="AD" clId="Web-{5FA26EBB-62A7-7F6F-8177-215E5B06F305}" dt="2022-11-10T08:04:43.089" v="197"/>
          <ac:picMkLst>
            <pc:docMk/>
            <pc:sldMk cId="2044207263" sldId="400"/>
            <ac:picMk id="16" creationId="{4CE40E49-88F7-7A1F-C3BA-113B0E06241D}"/>
          </ac:picMkLst>
        </pc:picChg>
        <pc:picChg chg="del">
          <ac:chgData name="Vincent Imbert" userId="S::vincent.imbert@academiedetoulouse.onmicrosoft.com::c216245a-b4a0-495f-9d0b-ef6414fb574a" providerId="AD" clId="Web-{5FA26EBB-62A7-7F6F-8177-215E5B06F305}" dt="2022-11-10T07:59:59.581" v="130"/>
          <ac:picMkLst>
            <pc:docMk/>
            <pc:sldMk cId="2044207263" sldId="400"/>
            <ac:picMk id="17" creationId="{DE1217DC-F0E6-9D59-8B88-B485A8818DDF}"/>
          </ac:picMkLst>
        </pc:picChg>
        <pc:picChg chg="del">
          <ac:chgData name="Vincent Imbert" userId="S::vincent.imbert@academiedetoulouse.onmicrosoft.com::c216245a-b4a0-495f-9d0b-ef6414fb574a" providerId="AD" clId="Web-{5FA26EBB-62A7-7F6F-8177-215E5B06F305}" dt="2022-11-10T08:00:05.566" v="137"/>
          <ac:picMkLst>
            <pc:docMk/>
            <pc:sldMk cId="2044207263" sldId="400"/>
            <ac:picMk id="18" creationId="{4C44C5E1-58CF-9CC8-2B57-C72CC503E75D}"/>
          </ac:picMkLst>
        </pc:picChg>
        <pc:picChg chg="del">
          <ac:chgData name="Vincent Imbert" userId="S::vincent.imbert@academiedetoulouse.onmicrosoft.com::c216245a-b4a0-495f-9d0b-ef6414fb574a" providerId="AD" clId="Web-{5FA26EBB-62A7-7F6F-8177-215E5B06F305}" dt="2022-11-10T08:00:08.660" v="139"/>
          <ac:picMkLst>
            <pc:docMk/>
            <pc:sldMk cId="2044207263" sldId="400"/>
            <ac:picMk id="19" creationId="{EB0AFDC0-7F91-4D35-9AEB-FFD90C6B7A7D}"/>
          </ac:picMkLst>
        </pc:picChg>
        <pc:picChg chg="del">
          <ac:chgData name="Vincent Imbert" userId="S::vincent.imbert@academiedetoulouse.onmicrosoft.com::c216245a-b4a0-495f-9d0b-ef6414fb574a" providerId="AD" clId="Web-{5FA26EBB-62A7-7F6F-8177-215E5B06F305}" dt="2022-11-10T08:00:06.050" v="138"/>
          <ac:picMkLst>
            <pc:docMk/>
            <pc:sldMk cId="2044207263" sldId="400"/>
            <ac:picMk id="20" creationId="{4A7FFCEB-826C-4143-88B8-7D018BE43659}"/>
          </ac:picMkLst>
        </pc:picChg>
        <pc:picChg chg="del">
          <ac:chgData name="Vincent Imbert" userId="S::vincent.imbert@academiedetoulouse.onmicrosoft.com::c216245a-b4a0-495f-9d0b-ef6414fb574a" providerId="AD" clId="Web-{5FA26EBB-62A7-7F6F-8177-215E5B06F305}" dt="2022-11-10T08:04:43.089" v="196"/>
          <ac:picMkLst>
            <pc:docMk/>
            <pc:sldMk cId="2044207263" sldId="400"/>
            <ac:picMk id="21" creationId="{9F5B89B6-94FA-B6F4-80B9-8B3EE75BF258}"/>
          </ac:picMkLst>
        </pc:picChg>
        <pc:picChg chg="del">
          <ac:chgData name="Vincent Imbert" userId="S::vincent.imbert@academiedetoulouse.onmicrosoft.com::c216245a-b4a0-495f-9d0b-ef6414fb574a" providerId="AD" clId="Web-{5FA26EBB-62A7-7F6F-8177-215E5B06F305}" dt="2022-11-10T08:00:01.769" v="133"/>
          <ac:picMkLst>
            <pc:docMk/>
            <pc:sldMk cId="2044207263" sldId="400"/>
            <ac:picMk id="22" creationId="{446D1354-5180-A1FA-45A8-3A6FABD0968A}"/>
          </ac:picMkLst>
        </pc:picChg>
        <pc:picChg chg="del">
          <ac:chgData name="Vincent Imbert" userId="S::vincent.imbert@academiedetoulouse.onmicrosoft.com::c216245a-b4a0-495f-9d0b-ef6414fb574a" providerId="AD" clId="Web-{5FA26EBB-62A7-7F6F-8177-215E5B06F305}" dt="2022-11-10T08:04:43.074" v="193"/>
          <ac:picMkLst>
            <pc:docMk/>
            <pc:sldMk cId="2044207263" sldId="400"/>
            <ac:picMk id="28" creationId="{8B550E94-072A-E3E8-813F-4BC6A595AB83}"/>
          </ac:picMkLst>
        </pc:picChg>
        <pc:picChg chg="del">
          <ac:chgData name="Vincent Imbert" userId="S::vincent.imbert@academiedetoulouse.onmicrosoft.com::c216245a-b4a0-495f-9d0b-ef6414fb574a" providerId="AD" clId="Web-{5FA26EBB-62A7-7F6F-8177-215E5B06F305}" dt="2022-11-10T08:00:01.191" v="132"/>
          <ac:picMkLst>
            <pc:docMk/>
            <pc:sldMk cId="2044207263" sldId="400"/>
            <ac:picMk id="30" creationId="{77EF5A6B-D691-CA36-DAE9-698F60CEFADB}"/>
          </ac:picMkLst>
        </pc:picChg>
      </pc:sldChg>
      <pc:sldChg chg="addSp delSp modSp add replId">
        <pc:chgData name="Vincent Imbert" userId="S::vincent.imbert@academiedetoulouse.onmicrosoft.com::c216245a-b4a0-495f-9d0b-ef6414fb574a" providerId="AD" clId="Web-{5FA26EBB-62A7-7F6F-8177-215E5B06F305}" dt="2022-11-10T08:16:55.470" v="271" actId="1076"/>
        <pc:sldMkLst>
          <pc:docMk/>
          <pc:sldMk cId="1650954494" sldId="401"/>
        </pc:sldMkLst>
        <pc:spChg chg="mod">
          <ac:chgData name="Vincent Imbert" userId="S::vincent.imbert@academiedetoulouse.onmicrosoft.com::c216245a-b4a0-495f-9d0b-ef6414fb574a" providerId="AD" clId="Web-{5FA26EBB-62A7-7F6F-8177-215E5B06F305}" dt="2022-11-10T08:02:59.149" v="189" actId="20577"/>
          <ac:spMkLst>
            <pc:docMk/>
            <pc:sldMk cId="1650954494" sldId="401"/>
            <ac:spMk id="2" creationId="{C90C4A9C-ADBE-4FC1-B25E-8F491617B9D6}"/>
          </ac:spMkLst>
        </pc:spChg>
        <pc:spChg chg="add mod">
          <ac:chgData name="Vincent Imbert" userId="S::vincent.imbert@academiedetoulouse.onmicrosoft.com::c216245a-b4a0-495f-9d0b-ef6414fb574a" providerId="AD" clId="Web-{5FA26EBB-62A7-7F6F-8177-215E5B06F305}" dt="2022-11-10T08:16:19.156" v="268" actId="1076"/>
          <ac:spMkLst>
            <pc:docMk/>
            <pc:sldMk cId="1650954494" sldId="401"/>
            <ac:spMk id="3" creationId="{08AFF342-D841-6779-81D6-A4BCA1A0D802}"/>
          </ac:spMkLst>
        </pc:spChg>
        <pc:spChg chg="mod">
          <ac:chgData name="Vincent Imbert" userId="S::vincent.imbert@academiedetoulouse.onmicrosoft.com::c216245a-b4a0-495f-9d0b-ef6414fb574a" providerId="AD" clId="Web-{5FA26EBB-62A7-7F6F-8177-215E5B06F305}" dt="2022-11-10T08:15:06.920" v="255" actId="1076"/>
          <ac:spMkLst>
            <pc:docMk/>
            <pc:sldMk cId="1650954494" sldId="401"/>
            <ac:spMk id="23" creationId="{2E86FCBF-7FD1-9F2E-3811-0FD3A841F66E}"/>
          </ac:spMkLst>
        </pc:spChg>
        <pc:spChg chg="del">
          <ac:chgData name="Vincent Imbert" userId="S::vincent.imbert@academiedetoulouse.onmicrosoft.com::c216245a-b4a0-495f-9d0b-ef6414fb574a" providerId="AD" clId="Web-{5FA26EBB-62A7-7F6F-8177-215E5B06F305}" dt="2022-11-10T08:06:46.905" v="215"/>
          <ac:spMkLst>
            <pc:docMk/>
            <pc:sldMk cId="1650954494" sldId="401"/>
            <ac:spMk id="29" creationId="{FB99CC4C-BBE1-80FC-D6F2-E7FFBFBB29E6}"/>
          </ac:spMkLst>
        </pc:spChg>
        <pc:picChg chg="add mod">
          <ac:chgData name="Vincent Imbert" userId="S::vincent.imbert@academiedetoulouse.onmicrosoft.com::c216245a-b4a0-495f-9d0b-ef6414fb574a" providerId="AD" clId="Web-{5FA26EBB-62A7-7F6F-8177-215E5B06F305}" dt="2022-11-10T08:15:26.249" v="260" actId="14100"/>
          <ac:picMkLst>
            <pc:docMk/>
            <pc:sldMk cId="1650954494" sldId="401"/>
            <ac:picMk id="4" creationId="{9A47072D-A407-8780-0D24-BABDCEBC8D4B}"/>
          </ac:picMkLst>
        </pc:picChg>
        <pc:picChg chg="add del mod">
          <ac:chgData name="Vincent Imbert" userId="S::vincent.imbert@academiedetoulouse.onmicrosoft.com::c216245a-b4a0-495f-9d0b-ef6414fb574a" providerId="AD" clId="Web-{5FA26EBB-62A7-7F6F-8177-215E5B06F305}" dt="2022-11-10T08:16:39.641" v="269"/>
          <ac:picMkLst>
            <pc:docMk/>
            <pc:sldMk cId="1650954494" sldId="401"/>
            <ac:picMk id="5" creationId="{35684339-F8F2-D31C-41F1-6DE4292240E3}"/>
          </ac:picMkLst>
        </pc:picChg>
        <pc:picChg chg="add mod">
          <ac:chgData name="Vincent Imbert" userId="S::vincent.imbert@academiedetoulouse.onmicrosoft.com::c216245a-b4a0-495f-9d0b-ef6414fb574a" providerId="AD" clId="Web-{5FA26EBB-62A7-7F6F-8177-215E5B06F305}" dt="2022-11-10T08:16:55.470" v="271" actId="1076"/>
          <ac:picMkLst>
            <pc:docMk/>
            <pc:sldMk cId="1650954494" sldId="401"/>
            <ac:picMk id="7" creationId="{036DA476-8336-2DDC-EF7A-C9621E5F0C9D}"/>
          </ac:picMkLst>
        </pc:picChg>
        <pc:picChg chg="mod">
          <ac:chgData name="Vincent Imbert" userId="S::vincent.imbert@academiedetoulouse.onmicrosoft.com::c216245a-b4a0-495f-9d0b-ef6414fb574a" providerId="AD" clId="Web-{5FA26EBB-62A7-7F6F-8177-215E5B06F305}" dt="2022-11-10T08:14:51.794" v="250" actId="1076"/>
          <ac:picMkLst>
            <pc:docMk/>
            <pc:sldMk cId="1650954494" sldId="401"/>
            <ac:picMk id="14" creationId="{3AF5DE85-00D5-80C4-6446-36907A1ACE53}"/>
          </ac:picMkLst>
        </pc:picChg>
        <pc:picChg chg="mod">
          <ac:chgData name="Vincent Imbert" userId="S::vincent.imbert@academiedetoulouse.onmicrosoft.com::c216245a-b4a0-495f-9d0b-ef6414fb574a" providerId="AD" clId="Web-{5FA26EBB-62A7-7F6F-8177-215E5B06F305}" dt="2022-11-10T08:14:55.029" v="251" actId="1076"/>
          <ac:picMkLst>
            <pc:docMk/>
            <pc:sldMk cId="1650954494" sldId="401"/>
            <ac:picMk id="22" creationId="{446D1354-5180-A1FA-45A8-3A6FABD0968A}"/>
          </ac:picMkLst>
        </pc:picChg>
      </pc:sldChg>
      <pc:sldChg chg="addSp delSp modSp add replId">
        <pc:chgData name="Vincent Imbert" userId="S::vincent.imbert@academiedetoulouse.onmicrosoft.com::c216245a-b4a0-495f-9d0b-ef6414fb574a" providerId="AD" clId="Web-{5FA26EBB-62A7-7F6F-8177-215E5B06F305}" dt="2022-11-10T08:28:58.788" v="325"/>
        <pc:sldMkLst>
          <pc:docMk/>
          <pc:sldMk cId="2872745796" sldId="402"/>
        </pc:sldMkLst>
        <pc:spChg chg="add del mod">
          <ac:chgData name="Vincent Imbert" userId="S::vincent.imbert@academiedetoulouse.onmicrosoft.com::c216245a-b4a0-495f-9d0b-ef6414fb574a" providerId="AD" clId="Web-{5FA26EBB-62A7-7F6F-8177-215E5B06F305}" dt="2022-11-10T08:27:42.504" v="314"/>
          <ac:spMkLst>
            <pc:docMk/>
            <pc:sldMk cId="2872745796" sldId="402"/>
            <ac:spMk id="3" creationId="{647FEFE7-956D-D02E-F775-3FA317AC3FEA}"/>
          </ac:spMkLst>
        </pc:spChg>
        <pc:spChg chg="del">
          <ac:chgData name="Vincent Imbert" userId="S::vincent.imbert@academiedetoulouse.onmicrosoft.com::c216245a-b4a0-495f-9d0b-ef6414fb574a" providerId="AD" clId="Web-{5FA26EBB-62A7-7F6F-8177-215E5B06F305}" dt="2022-11-10T08:05:35.294" v="204"/>
          <ac:spMkLst>
            <pc:docMk/>
            <pc:sldMk cId="2872745796" sldId="402"/>
            <ac:spMk id="7" creationId="{73B0F395-399C-3035-90E0-A2DF259AC4FD}"/>
          </ac:spMkLst>
        </pc:spChg>
        <pc:spChg chg="del">
          <ac:chgData name="Vincent Imbert" userId="S::vincent.imbert@academiedetoulouse.onmicrosoft.com::c216245a-b4a0-495f-9d0b-ef6414fb574a" providerId="AD" clId="Web-{5FA26EBB-62A7-7F6F-8177-215E5B06F305}" dt="2022-11-10T08:05:37.044" v="206"/>
          <ac:spMkLst>
            <pc:docMk/>
            <pc:sldMk cId="2872745796" sldId="402"/>
            <ac:spMk id="8" creationId="{316A5F92-68F0-F46C-5874-6CAD17C903CB}"/>
          </ac:spMkLst>
        </pc:spChg>
        <pc:spChg chg="del">
          <ac:chgData name="Vincent Imbert" userId="S::vincent.imbert@academiedetoulouse.onmicrosoft.com::c216245a-b4a0-495f-9d0b-ef6414fb574a" providerId="AD" clId="Web-{5FA26EBB-62A7-7F6F-8177-215E5B06F305}" dt="2022-11-10T08:05:35.294" v="202"/>
          <ac:spMkLst>
            <pc:docMk/>
            <pc:sldMk cId="2872745796" sldId="402"/>
            <ac:spMk id="10" creationId="{892C50A2-471C-300A-EB26-07DF2F1F2F68}"/>
          </ac:spMkLst>
        </pc:spChg>
        <pc:spChg chg="add mod">
          <ac:chgData name="Vincent Imbert" userId="S::vincent.imbert@academiedetoulouse.onmicrosoft.com::c216245a-b4a0-495f-9d0b-ef6414fb574a" providerId="AD" clId="Web-{5FA26EBB-62A7-7F6F-8177-215E5B06F305}" dt="2022-11-10T08:27:03.191" v="305" actId="20577"/>
          <ac:spMkLst>
            <pc:docMk/>
            <pc:sldMk cId="2872745796" sldId="402"/>
            <ac:spMk id="12" creationId="{6BF40A48-ED74-5F11-6EEB-2CF959F8FF45}"/>
          </ac:spMkLst>
        </pc:spChg>
        <pc:spChg chg="add mod">
          <ac:chgData name="Vincent Imbert" userId="S::vincent.imbert@academiedetoulouse.onmicrosoft.com::c216245a-b4a0-495f-9d0b-ef6414fb574a" providerId="AD" clId="Web-{5FA26EBB-62A7-7F6F-8177-215E5B06F305}" dt="2022-11-10T08:27:30.535" v="309" actId="1076"/>
          <ac:spMkLst>
            <pc:docMk/>
            <pc:sldMk cId="2872745796" sldId="402"/>
            <ac:spMk id="13" creationId="{026252AD-185F-4521-C045-E5B89CAA5DE1}"/>
          </ac:spMkLst>
        </pc:spChg>
        <pc:spChg chg="add mod">
          <ac:chgData name="Vincent Imbert" userId="S::vincent.imbert@academiedetoulouse.onmicrosoft.com::c216245a-b4a0-495f-9d0b-ef6414fb574a" providerId="AD" clId="Web-{5FA26EBB-62A7-7F6F-8177-215E5B06F305}" dt="2022-11-10T08:28:18.958" v="319" actId="1076"/>
          <ac:spMkLst>
            <pc:docMk/>
            <pc:sldMk cId="2872745796" sldId="402"/>
            <ac:spMk id="14" creationId="{20A80EF4-B096-7873-C277-7068FCBAC9FA}"/>
          </ac:spMkLst>
        </pc:spChg>
        <pc:spChg chg="add mod">
          <ac:chgData name="Vincent Imbert" userId="S::vincent.imbert@academiedetoulouse.onmicrosoft.com::c216245a-b4a0-495f-9d0b-ef6414fb574a" providerId="AD" clId="Web-{5FA26EBB-62A7-7F6F-8177-215E5B06F305}" dt="2022-11-10T08:06:36.202" v="214" actId="20577"/>
          <ac:spMkLst>
            <pc:docMk/>
            <pc:sldMk cId="2872745796" sldId="402"/>
            <ac:spMk id="15" creationId="{78047DFD-B5A6-4EA6-04C2-D8B3AFB82285}"/>
          </ac:spMkLst>
        </pc:spChg>
        <pc:spChg chg="add del">
          <ac:chgData name="Vincent Imbert" userId="S::vincent.imbert@academiedetoulouse.onmicrosoft.com::c216245a-b4a0-495f-9d0b-ef6414fb574a" providerId="AD" clId="Web-{5FA26EBB-62A7-7F6F-8177-215E5B06F305}" dt="2022-11-10T08:20:59.571" v="283"/>
          <ac:spMkLst>
            <pc:docMk/>
            <pc:sldMk cId="2872745796" sldId="402"/>
            <ac:spMk id="16" creationId="{D79317E4-2F3D-4979-2ACA-427312D70341}"/>
          </ac:spMkLst>
        </pc:spChg>
        <pc:picChg chg="add">
          <ac:chgData name="Vincent Imbert" userId="S::vincent.imbert@academiedetoulouse.onmicrosoft.com::c216245a-b4a0-495f-9d0b-ef6414fb574a" providerId="AD" clId="Web-{5FA26EBB-62A7-7F6F-8177-215E5B06F305}" dt="2022-11-10T08:06:07.107" v="207"/>
          <ac:picMkLst>
            <pc:docMk/>
            <pc:sldMk cId="2872745796" sldId="402"/>
            <ac:picMk id="2" creationId="{593D0609-27F4-632E-BDA3-BE939C0A5223}"/>
          </ac:picMkLst>
        </pc:picChg>
        <pc:picChg chg="add mod">
          <ac:chgData name="Vincent Imbert" userId="S::vincent.imbert@academiedetoulouse.onmicrosoft.com::c216245a-b4a0-495f-9d0b-ef6414fb574a" providerId="AD" clId="Web-{5FA26EBB-62A7-7F6F-8177-215E5B06F305}" dt="2022-11-10T08:28:58.788" v="325"/>
          <ac:picMkLst>
            <pc:docMk/>
            <pc:sldMk cId="2872745796" sldId="402"/>
            <ac:picMk id="4" creationId="{1A36FB6F-D9A9-6B28-C1FC-7DBA9D6EF46C}"/>
          </ac:picMkLst>
        </pc:picChg>
        <pc:picChg chg="del">
          <ac:chgData name="Vincent Imbert" userId="S::vincent.imbert@academiedetoulouse.onmicrosoft.com::c216245a-b4a0-495f-9d0b-ef6414fb574a" providerId="AD" clId="Web-{5FA26EBB-62A7-7F6F-8177-215E5B06F305}" dt="2022-11-10T08:05:35.294" v="205"/>
          <ac:picMkLst>
            <pc:docMk/>
            <pc:sldMk cId="2872745796" sldId="402"/>
            <ac:picMk id="5" creationId="{0560EAC6-ADE1-278B-7983-16BE234ADA92}"/>
          </ac:picMkLst>
        </pc:picChg>
        <pc:picChg chg="del">
          <ac:chgData name="Vincent Imbert" userId="S::vincent.imbert@academiedetoulouse.onmicrosoft.com::c216245a-b4a0-495f-9d0b-ef6414fb574a" providerId="AD" clId="Web-{5FA26EBB-62A7-7F6F-8177-215E5B06F305}" dt="2022-11-10T08:05:35.294" v="203"/>
          <ac:picMkLst>
            <pc:docMk/>
            <pc:sldMk cId="2872745796" sldId="402"/>
            <ac:picMk id="9" creationId="{24D57F30-0A19-6E9B-5C89-3F441031CCA8}"/>
          </ac:picMkLst>
        </pc:picChg>
        <pc:picChg chg="add mod">
          <ac:chgData name="Vincent Imbert" userId="S::vincent.imbert@academiedetoulouse.onmicrosoft.com::c216245a-b4a0-495f-9d0b-ef6414fb574a" providerId="AD" clId="Web-{5FA26EBB-62A7-7F6F-8177-215E5B06F305}" dt="2022-11-10T08:28:47.678" v="323"/>
          <ac:picMkLst>
            <pc:docMk/>
            <pc:sldMk cId="2872745796" sldId="402"/>
            <ac:picMk id="11" creationId="{5B1F8820-F516-7498-C19C-F4FCDE190232}"/>
          </ac:picMkLst>
        </pc:picChg>
        <pc:picChg chg="add mod">
          <ac:chgData name="Vincent Imbert" userId="S::vincent.imbert@academiedetoulouse.onmicrosoft.com::c216245a-b4a0-495f-9d0b-ef6414fb574a" providerId="AD" clId="Web-{5FA26EBB-62A7-7F6F-8177-215E5B06F305}" dt="2022-11-10T08:27:13.222" v="307" actId="1076"/>
          <ac:picMkLst>
            <pc:docMk/>
            <pc:sldMk cId="2872745796" sldId="402"/>
            <ac:picMk id="18" creationId="{FC97C348-BB8C-545D-27F3-ED9027CF2091}"/>
          </ac:picMkLst>
        </pc:picChg>
        <pc:picChg chg="add del mod">
          <ac:chgData name="Vincent Imbert" userId="S::vincent.imbert@academiedetoulouse.onmicrosoft.com::c216245a-b4a0-495f-9d0b-ef6414fb574a" providerId="AD" clId="Web-{5FA26EBB-62A7-7F6F-8177-215E5B06F305}" dt="2022-11-10T08:28:02.130" v="317" actId="1076"/>
          <ac:picMkLst>
            <pc:docMk/>
            <pc:sldMk cId="2872745796" sldId="402"/>
            <ac:picMk id="20" creationId="{1C3479B5-B453-1C92-1FFE-C35523322696}"/>
          </ac:picMkLst>
        </pc:picChg>
      </pc:sldChg>
    </pc:docChg>
  </pc:docChgLst>
  <pc:docChgLst>
    <pc:chgData name="Utilisateur invité" userId="S::urn:spo:anon#6d343b0b664cc31f668dbd687f5d68cd0f998c0683e2cf72ba6308cacbd72593::" providerId="AD" clId="Web-{98DE4DB9-8498-4F38-B6F6-8A367C6E3FB0}"/>
    <pc:docChg chg="modSld">
      <pc:chgData name="Utilisateur invité" userId="S::urn:spo:anon#6d343b0b664cc31f668dbd687f5d68cd0f998c0683e2cf72ba6308cacbd72593::" providerId="AD" clId="Web-{98DE4DB9-8498-4F38-B6F6-8A367C6E3FB0}" dt="2022-11-10T16:05:03.288" v="38"/>
      <pc:docMkLst>
        <pc:docMk/>
      </pc:docMkLst>
      <pc:sldChg chg="addSp delSp modSp">
        <pc:chgData name="Utilisateur invité" userId="S::urn:spo:anon#6d343b0b664cc31f668dbd687f5d68cd0f998c0683e2cf72ba6308cacbd72593::" providerId="AD" clId="Web-{98DE4DB9-8498-4F38-B6F6-8A367C6E3FB0}" dt="2022-11-10T15:39:57.557" v="36" actId="1076"/>
        <pc:sldMkLst>
          <pc:docMk/>
          <pc:sldMk cId="1838334566" sldId="301"/>
        </pc:sldMkLst>
        <pc:spChg chg="del mod">
          <ac:chgData name="Utilisateur invité" userId="S::urn:spo:anon#6d343b0b664cc31f668dbd687f5d68cd0f998c0683e2cf72ba6308cacbd72593::" providerId="AD" clId="Web-{98DE4DB9-8498-4F38-B6F6-8A367C6E3FB0}" dt="2022-11-10T15:35:22.252" v="23"/>
          <ac:spMkLst>
            <pc:docMk/>
            <pc:sldMk cId="1838334566" sldId="301"/>
            <ac:spMk id="4" creationId="{00000000-0000-0000-0000-000000000000}"/>
          </ac:spMkLst>
        </pc:spChg>
        <pc:spChg chg="add mod">
          <ac:chgData name="Utilisateur invité" userId="S::urn:spo:anon#6d343b0b664cc31f668dbd687f5d68cd0f998c0683e2cf72ba6308cacbd72593::" providerId="AD" clId="Web-{98DE4DB9-8498-4F38-B6F6-8A367C6E3FB0}" dt="2022-11-10T15:39:42.291" v="32" actId="20577"/>
          <ac:spMkLst>
            <pc:docMk/>
            <pc:sldMk cId="1838334566" sldId="301"/>
            <ac:spMk id="9" creationId="{F27B55D7-C1F5-CCFA-BE2D-61E4672652F5}"/>
          </ac:spMkLst>
        </pc:spChg>
        <pc:picChg chg="add del mod">
          <ac:chgData name="Utilisateur invité" userId="S::urn:spo:anon#6d343b0b664cc31f668dbd687f5d68cd0f998c0683e2cf72ba6308cacbd72593::" providerId="AD" clId="Web-{98DE4DB9-8498-4F38-B6F6-8A367C6E3FB0}" dt="2022-11-10T15:34:49.767" v="17"/>
          <ac:picMkLst>
            <pc:docMk/>
            <pc:sldMk cId="1838334566" sldId="301"/>
            <ac:picMk id="3" creationId="{B0511C6D-1402-34B4-942C-88BC573FB3B2}"/>
          </ac:picMkLst>
        </pc:picChg>
        <pc:picChg chg="del">
          <ac:chgData name="Utilisateur invité" userId="S::urn:spo:anon#6d343b0b664cc31f668dbd687f5d68cd0f998c0683e2cf72ba6308cacbd72593::" providerId="AD" clId="Web-{98DE4DB9-8498-4F38-B6F6-8A367C6E3FB0}" dt="2022-11-10T15:30:52.698" v="10"/>
          <ac:picMkLst>
            <pc:docMk/>
            <pc:sldMk cId="1838334566" sldId="301"/>
            <ac:picMk id="5" creationId="{00000000-0000-0000-0000-000000000000}"/>
          </ac:picMkLst>
        </pc:picChg>
        <pc:picChg chg="add del mod">
          <ac:chgData name="Utilisateur invité" userId="S::urn:spo:anon#6d343b0b664cc31f668dbd687f5d68cd0f998c0683e2cf72ba6308cacbd72593::" providerId="AD" clId="Web-{98DE4DB9-8498-4F38-B6F6-8A367C6E3FB0}" dt="2022-11-10T15:39:43.307" v="33"/>
          <ac:picMkLst>
            <pc:docMk/>
            <pc:sldMk cId="1838334566" sldId="301"/>
            <ac:picMk id="10" creationId="{838464CF-407F-138D-9442-953CEEE63BDD}"/>
          </ac:picMkLst>
        </pc:picChg>
        <pc:picChg chg="add mod">
          <ac:chgData name="Utilisateur invité" userId="S::urn:spo:anon#6d343b0b664cc31f668dbd687f5d68cd0f998c0683e2cf72ba6308cacbd72593::" providerId="AD" clId="Web-{98DE4DB9-8498-4F38-B6F6-8A367C6E3FB0}" dt="2022-11-10T15:39:57.557" v="36" actId="1076"/>
          <ac:picMkLst>
            <pc:docMk/>
            <pc:sldMk cId="1838334566" sldId="301"/>
            <ac:picMk id="11" creationId="{2BBA47B5-4328-324A-D5DB-B7726FE173E6}"/>
          </ac:picMkLst>
        </pc:picChg>
      </pc:sldChg>
      <pc:sldChg chg="addSp delSp modSp">
        <pc:chgData name="Utilisateur invité" userId="S::urn:spo:anon#6d343b0b664cc31f668dbd687f5d68cd0f998c0683e2cf72ba6308cacbd72593::" providerId="AD" clId="Web-{98DE4DB9-8498-4F38-B6F6-8A367C6E3FB0}" dt="2022-11-10T16:05:03.288" v="38"/>
        <pc:sldMkLst>
          <pc:docMk/>
          <pc:sldMk cId="3830434806" sldId="315"/>
        </pc:sldMkLst>
        <pc:spChg chg="add del mod">
          <ac:chgData name="Utilisateur invité" userId="S::urn:spo:anon#6d343b0b664cc31f668dbd687f5d68cd0f998c0683e2cf72ba6308cacbd72593::" providerId="AD" clId="Web-{98DE4DB9-8498-4F38-B6F6-8A367C6E3FB0}" dt="2022-11-10T16:05:03.288" v="38"/>
          <ac:spMkLst>
            <pc:docMk/>
            <pc:sldMk cId="3830434806" sldId="315"/>
            <ac:spMk id="7" creationId="{9AFA7AA7-059E-59FB-D657-F39F0B7D025A}"/>
          </ac:spMkLst>
        </pc:spChg>
      </pc:sldChg>
      <pc:sldChg chg="addSp delSp modSp">
        <pc:chgData name="Utilisateur invité" userId="S::urn:spo:anon#6d343b0b664cc31f668dbd687f5d68cd0f998c0683e2cf72ba6308cacbd72593::" providerId="AD" clId="Web-{98DE4DB9-8498-4F38-B6F6-8A367C6E3FB0}" dt="2022-11-10T15:35:36.378" v="25" actId="1076"/>
        <pc:sldMkLst>
          <pc:docMk/>
          <pc:sldMk cId="3900075094" sldId="407"/>
        </pc:sldMkLst>
        <pc:spChg chg="add mod">
          <ac:chgData name="Utilisateur invité" userId="S::urn:spo:anon#6d343b0b664cc31f668dbd687f5d68cd0f998c0683e2cf72ba6308cacbd72593::" providerId="AD" clId="Web-{98DE4DB9-8498-4F38-B6F6-8A367C6E3FB0}" dt="2022-11-10T15:35:36.378" v="25" actId="1076"/>
          <ac:spMkLst>
            <pc:docMk/>
            <pc:sldMk cId="3900075094" sldId="407"/>
            <ac:spMk id="4" creationId="{6E94F5B1-C0E8-FE4C-4E44-3AD55B516742}"/>
          </ac:spMkLst>
        </pc:spChg>
        <pc:spChg chg="del">
          <ac:chgData name="Utilisateur invité" userId="S::urn:spo:anon#6d343b0b664cc31f668dbd687f5d68cd0f998c0683e2cf72ba6308cacbd72593::" providerId="AD" clId="Web-{98DE4DB9-8498-4F38-B6F6-8A367C6E3FB0}" dt="2022-11-10T15:34:25.563" v="12"/>
          <ac:spMkLst>
            <pc:docMk/>
            <pc:sldMk cId="3900075094" sldId="407"/>
            <ac:spMk id="13" creationId="{00000000-0000-0000-0000-000000000000}"/>
          </ac:spMkLst>
        </pc:spChg>
        <pc:picChg chg="add mod">
          <ac:chgData name="Utilisateur invité" userId="S::urn:spo:anon#6d343b0b664cc31f668dbd687f5d68cd0f998c0683e2cf72ba6308cacbd72593::" providerId="AD" clId="Web-{98DE4DB9-8498-4F38-B6F6-8A367C6E3FB0}" dt="2022-11-10T15:35:07.424" v="22" actId="1076"/>
          <ac:picMkLst>
            <pc:docMk/>
            <pc:sldMk cId="3900075094" sldId="407"/>
            <ac:picMk id="3" creationId="{54BA6810-8319-F3AA-2585-93A41C7F2FC0}"/>
          </ac:picMkLst>
        </pc:picChg>
        <pc:picChg chg="del">
          <ac:chgData name="Utilisateur invité" userId="S::urn:spo:anon#6d343b0b664cc31f668dbd687f5d68cd0f998c0683e2cf72ba6308cacbd72593::" providerId="AD" clId="Web-{98DE4DB9-8498-4F38-B6F6-8A367C6E3FB0}" dt="2022-11-10T15:35:03.752" v="21"/>
          <ac:picMkLst>
            <pc:docMk/>
            <pc:sldMk cId="3900075094" sldId="407"/>
            <ac:picMk id="12" creationId="{00000000-0000-0000-0000-000000000000}"/>
          </ac:picMkLst>
        </pc:picChg>
      </pc:sldChg>
    </pc:docChg>
  </pc:docChgLst>
  <pc:docChgLst>
    <pc:chgData name="Utilisateur invité" userId="S::urn:spo:anon#6d343b0b664cc31f668dbd687f5d68cd0f998c0683e2cf72ba6308cacbd72593::" providerId="AD" clId="Web-{976CE69E-9911-59B5-FF17-B609F229E023}"/>
    <pc:docChg chg="modSld sldOrd">
      <pc:chgData name="Utilisateur invité" userId="S::urn:spo:anon#6d343b0b664cc31f668dbd687f5d68cd0f998c0683e2cf72ba6308cacbd72593::" providerId="AD" clId="Web-{976CE69E-9911-59B5-FF17-B609F229E023}" dt="2022-11-16T13:28:01.258" v="53" actId="20577"/>
      <pc:docMkLst>
        <pc:docMk/>
      </pc:docMkLst>
      <pc:sldChg chg="addSp delSp modSp">
        <pc:chgData name="Utilisateur invité" userId="S::urn:spo:anon#6d343b0b664cc31f668dbd687f5d68cd0f998c0683e2cf72ba6308cacbd72593::" providerId="AD" clId="Web-{976CE69E-9911-59B5-FF17-B609F229E023}" dt="2022-11-16T13:23:16.232" v="50"/>
        <pc:sldMkLst>
          <pc:docMk/>
          <pc:sldMk cId="1645793336" sldId="319"/>
        </pc:sldMkLst>
        <pc:spChg chg="add del mod">
          <ac:chgData name="Utilisateur invité" userId="S::urn:spo:anon#6d343b0b664cc31f668dbd687f5d68cd0f998c0683e2cf72ba6308cacbd72593::" providerId="AD" clId="Web-{976CE69E-9911-59B5-FF17-B609F229E023}" dt="2022-11-16T13:23:11.139" v="48"/>
          <ac:spMkLst>
            <pc:docMk/>
            <pc:sldMk cId="1645793336" sldId="319"/>
            <ac:spMk id="5" creationId="{C6FD8D3E-15EA-5FC7-939C-D09200E444E1}"/>
          </ac:spMkLst>
        </pc:spChg>
        <pc:spChg chg="add del mod">
          <ac:chgData name="Utilisateur invité" userId="S::urn:spo:anon#6d343b0b664cc31f668dbd687f5d68cd0f998c0683e2cf72ba6308cacbd72593::" providerId="AD" clId="Web-{976CE69E-9911-59B5-FF17-B609F229E023}" dt="2022-11-16T13:23:13.576" v="49"/>
          <ac:spMkLst>
            <pc:docMk/>
            <pc:sldMk cId="1645793336" sldId="319"/>
            <ac:spMk id="12" creationId="{E3CD5CBD-FF34-078D-E350-09CA926EF6BB}"/>
          </ac:spMkLst>
        </pc:spChg>
        <pc:spChg chg="add del mod">
          <ac:chgData name="Utilisateur invité" userId="S::urn:spo:anon#6d343b0b664cc31f668dbd687f5d68cd0f998c0683e2cf72ba6308cacbd72593::" providerId="AD" clId="Web-{976CE69E-9911-59B5-FF17-B609F229E023}" dt="2022-11-16T13:23:16.232" v="50"/>
          <ac:spMkLst>
            <pc:docMk/>
            <pc:sldMk cId="1645793336" sldId="319"/>
            <ac:spMk id="15" creationId="{B109C1E4-20C0-31FC-0E44-D2DD7DF10AD5}"/>
          </ac:spMkLst>
        </pc:spChg>
        <pc:picChg chg="mod">
          <ac:chgData name="Utilisateur invité" userId="S::urn:spo:anon#6d343b0b664cc31f668dbd687f5d68cd0f998c0683e2cf72ba6308cacbd72593::" providerId="AD" clId="Web-{976CE69E-9911-59B5-FF17-B609F229E023}" dt="2022-11-16T13:20:13.617" v="42" actId="1076"/>
          <ac:picMkLst>
            <pc:docMk/>
            <pc:sldMk cId="1645793336" sldId="319"/>
            <ac:picMk id="16" creationId="{3A628306-0966-55CE-F14E-78D9B9F320EA}"/>
          </ac:picMkLst>
        </pc:picChg>
        <pc:picChg chg="mod">
          <ac:chgData name="Utilisateur invité" userId="S::urn:spo:anon#6d343b0b664cc31f668dbd687f5d68cd0f998c0683e2cf72ba6308cacbd72593::" providerId="AD" clId="Web-{976CE69E-9911-59B5-FF17-B609F229E023}" dt="2022-11-16T13:16:59.095" v="35" actId="1076"/>
          <ac:picMkLst>
            <pc:docMk/>
            <pc:sldMk cId="1645793336" sldId="319"/>
            <ac:picMk id="19" creationId="{8CA07E20-7BDF-F57C-392B-910014305C47}"/>
          </ac:picMkLst>
        </pc:picChg>
        <pc:picChg chg="mod">
          <ac:chgData name="Utilisateur invité" userId="S::urn:spo:anon#6d343b0b664cc31f668dbd687f5d68cd0f998c0683e2cf72ba6308cacbd72593::" providerId="AD" clId="Web-{976CE69E-9911-59B5-FF17-B609F229E023}" dt="2022-11-16T13:20:25.274" v="45" actId="1076"/>
          <ac:picMkLst>
            <pc:docMk/>
            <pc:sldMk cId="1645793336" sldId="319"/>
            <ac:picMk id="20" creationId="{9E78CA81-DCCA-CCEC-0687-0E7AEE6D146B}"/>
          </ac:picMkLst>
        </pc:picChg>
      </pc:sldChg>
      <pc:sldChg chg="modSp ord">
        <pc:chgData name="Utilisateur invité" userId="S::urn:spo:anon#6d343b0b664cc31f668dbd687f5d68cd0f998c0683e2cf72ba6308cacbd72593::" providerId="AD" clId="Web-{976CE69E-9911-59B5-FF17-B609F229E023}" dt="2022-11-16T13:28:01.258" v="53" actId="20577"/>
        <pc:sldMkLst>
          <pc:docMk/>
          <pc:sldMk cId="1241339557" sldId="398"/>
        </pc:sldMkLst>
        <pc:spChg chg="mod">
          <ac:chgData name="Utilisateur invité" userId="S::urn:spo:anon#6d343b0b664cc31f668dbd687f5d68cd0f998c0683e2cf72ba6308cacbd72593::" providerId="AD" clId="Web-{976CE69E-9911-59B5-FF17-B609F229E023}" dt="2022-11-16T13:28:01.258" v="53" actId="20577"/>
          <ac:spMkLst>
            <pc:docMk/>
            <pc:sldMk cId="1241339557" sldId="398"/>
            <ac:spMk id="2" creationId="{00000000-0000-0000-0000-000000000000}"/>
          </ac:spMkLst>
        </pc:spChg>
      </pc:sldChg>
      <pc:sldChg chg="modSp">
        <pc:chgData name="Utilisateur invité" userId="S::urn:spo:anon#6d343b0b664cc31f668dbd687f5d68cd0f998c0683e2cf72ba6308cacbd72593::" providerId="AD" clId="Web-{976CE69E-9911-59B5-FF17-B609F229E023}" dt="2022-11-16T13:14:39.356" v="34" actId="14100"/>
        <pc:sldMkLst>
          <pc:docMk/>
          <pc:sldMk cId="1650954494" sldId="401"/>
        </pc:sldMkLst>
        <pc:spChg chg="mod">
          <ac:chgData name="Utilisateur invité" userId="S::urn:spo:anon#6d343b0b664cc31f668dbd687f5d68cd0f998c0683e2cf72ba6308cacbd72593::" providerId="AD" clId="Web-{976CE69E-9911-59B5-FF17-B609F229E023}" dt="2022-11-16T13:12:06.351" v="12" actId="1076"/>
          <ac:spMkLst>
            <pc:docMk/>
            <pc:sldMk cId="1650954494" sldId="401"/>
            <ac:spMk id="3" creationId="{08AFF342-D841-6779-81D6-A4BCA1A0D802}"/>
          </ac:spMkLst>
        </pc:spChg>
        <pc:spChg chg="mod">
          <ac:chgData name="Utilisateur invité" userId="S::urn:spo:anon#6d343b0b664cc31f668dbd687f5d68cd0f998c0683e2cf72ba6308cacbd72593::" providerId="AD" clId="Web-{976CE69E-9911-59B5-FF17-B609F229E023}" dt="2022-11-16T13:11:45.975" v="8" actId="1076"/>
          <ac:spMkLst>
            <pc:docMk/>
            <pc:sldMk cId="1650954494" sldId="401"/>
            <ac:spMk id="23" creationId="{2E86FCBF-7FD1-9F2E-3811-0FD3A841F66E}"/>
          </ac:spMkLst>
        </pc:spChg>
        <pc:spChg chg="mod">
          <ac:chgData name="Utilisateur invité" userId="S::urn:spo:anon#6d343b0b664cc31f668dbd687f5d68cd0f998c0683e2cf72ba6308cacbd72593::" providerId="AD" clId="Web-{976CE69E-9911-59B5-FF17-B609F229E023}" dt="2022-11-16T13:13:33.182" v="25" actId="1076"/>
          <ac:spMkLst>
            <pc:docMk/>
            <pc:sldMk cId="1650954494" sldId="401"/>
            <ac:spMk id="24" creationId="{50AA8B2E-9EF5-ED47-E1FE-2586804D72A4}"/>
          </ac:spMkLst>
        </pc:spChg>
        <pc:spChg chg="mod">
          <ac:chgData name="Utilisateur invité" userId="S::urn:spo:anon#6d343b0b664cc31f668dbd687f5d68cd0f998c0683e2cf72ba6308cacbd72593::" providerId="AD" clId="Web-{976CE69E-9911-59B5-FF17-B609F229E023}" dt="2022-11-16T13:14:07.027" v="31" actId="1076"/>
          <ac:spMkLst>
            <pc:docMk/>
            <pc:sldMk cId="1650954494" sldId="401"/>
            <ac:spMk id="26" creationId="{BBB084CF-6982-7698-95DE-6EDEEEF3E83D}"/>
          </ac:spMkLst>
        </pc:spChg>
        <pc:spChg chg="mod">
          <ac:chgData name="Utilisateur invité" userId="S::urn:spo:anon#6d343b0b664cc31f668dbd687f5d68cd0f998c0683e2cf72ba6308cacbd72593::" providerId="AD" clId="Web-{976CE69E-9911-59B5-FF17-B609F229E023}" dt="2022-11-16T13:12:46.602" v="22" actId="1076"/>
          <ac:spMkLst>
            <pc:docMk/>
            <pc:sldMk cId="1650954494" sldId="401"/>
            <ac:spMk id="27" creationId="{C1CBEED2-9981-B31C-A9AC-4E32C9E1EB79}"/>
          </ac:spMkLst>
        </pc:spChg>
        <pc:picChg chg="mod">
          <ac:chgData name="Utilisateur invité" userId="S::urn:spo:anon#6d343b0b664cc31f668dbd687f5d68cd0f998c0683e2cf72ba6308cacbd72593::" providerId="AD" clId="Web-{976CE69E-9911-59B5-FF17-B609F229E023}" dt="2022-11-16T13:13:57.370" v="30" actId="14100"/>
          <ac:picMkLst>
            <pc:docMk/>
            <pc:sldMk cId="1650954494" sldId="401"/>
            <ac:picMk id="4" creationId="{9A47072D-A407-8780-0D24-BABDCEBC8D4B}"/>
          </ac:picMkLst>
        </pc:picChg>
        <pc:picChg chg="mod">
          <ac:chgData name="Utilisateur invité" userId="S::urn:spo:anon#6d343b0b664cc31f668dbd687f5d68cd0f998c0683e2cf72ba6308cacbd72593::" providerId="AD" clId="Web-{976CE69E-9911-59B5-FF17-B609F229E023}" dt="2022-11-16T13:13:46.479" v="28" actId="1076"/>
          <ac:picMkLst>
            <pc:docMk/>
            <pc:sldMk cId="1650954494" sldId="401"/>
            <ac:picMk id="7" creationId="{036DA476-8336-2DDC-EF7A-C9621E5F0C9D}"/>
          </ac:picMkLst>
        </pc:picChg>
        <pc:picChg chg="mod">
          <ac:chgData name="Utilisateur invité" userId="S::urn:spo:anon#6d343b0b664cc31f668dbd687f5d68cd0f998c0683e2cf72ba6308cacbd72593::" providerId="AD" clId="Web-{976CE69E-9911-59B5-FF17-B609F229E023}" dt="2022-11-16T13:11:35.303" v="6" actId="1076"/>
          <ac:picMkLst>
            <pc:docMk/>
            <pc:sldMk cId="1650954494" sldId="401"/>
            <ac:picMk id="14" creationId="{3AF5DE85-00D5-80C4-6446-36907A1ACE53}"/>
          </ac:picMkLst>
        </pc:picChg>
        <pc:picChg chg="mod">
          <ac:chgData name="Utilisateur invité" userId="S::urn:spo:anon#6d343b0b664cc31f668dbd687f5d68cd0f998c0683e2cf72ba6308cacbd72593::" providerId="AD" clId="Web-{976CE69E-9911-59B5-FF17-B609F229E023}" dt="2022-11-16T13:13:28.994" v="24" actId="1076"/>
          <ac:picMkLst>
            <pc:docMk/>
            <pc:sldMk cId="1650954494" sldId="401"/>
            <ac:picMk id="16" creationId="{4CE40E49-88F7-7A1F-C3BA-113B0E06241D}"/>
          </ac:picMkLst>
        </pc:picChg>
        <pc:picChg chg="mod">
          <ac:chgData name="Utilisateur invité" userId="S::urn:spo:anon#6d343b0b664cc31f668dbd687f5d68cd0f998c0683e2cf72ba6308cacbd72593::" providerId="AD" clId="Web-{976CE69E-9911-59B5-FF17-B609F229E023}" dt="2022-11-16T13:14:39.356" v="34" actId="14100"/>
          <ac:picMkLst>
            <pc:docMk/>
            <pc:sldMk cId="1650954494" sldId="401"/>
            <ac:picMk id="17" creationId="{DE1217DC-F0E6-9D59-8B88-B485A8818DDF}"/>
          </ac:picMkLst>
        </pc:picChg>
        <pc:picChg chg="mod">
          <ac:chgData name="Utilisateur invité" userId="S::urn:spo:anon#6d343b0b664cc31f668dbd687f5d68cd0f998c0683e2cf72ba6308cacbd72593::" providerId="AD" clId="Web-{976CE69E-9911-59B5-FF17-B609F229E023}" dt="2022-11-16T13:13:41.838" v="27" actId="1076"/>
          <ac:picMkLst>
            <pc:docMk/>
            <pc:sldMk cId="1650954494" sldId="401"/>
            <ac:picMk id="19" creationId="{EB0AFDC0-7F91-4D35-9AEB-FFD90C6B7A7D}"/>
          </ac:picMkLst>
        </pc:picChg>
        <pc:picChg chg="mod">
          <ac:chgData name="Utilisateur invité" userId="S::urn:spo:anon#6d343b0b664cc31f668dbd687f5d68cd0f998c0683e2cf72ba6308cacbd72593::" providerId="AD" clId="Web-{976CE69E-9911-59B5-FF17-B609F229E023}" dt="2022-11-16T13:12:13.695" v="14" actId="14100"/>
          <ac:picMkLst>
            <pc:docMk/>
            <pc:sldMk cId="1650954494" sldId="401"/>
            <ac:picMk id="20" creationId="{4A7FFCEB-826C-4143-88B8-7D018BE43659}"/>
          </ac:picMkLst>
        </pc:picChg>
        <pc:picChg chg="mod">
          <ac:chgData name="Utilisateur invité" userId="S::urn:spo:anon#6d343b0b664cc31f668dbd687f5d68cd0f998c0683e2cf72ba6308cacbd72593::" providerId="AD" clId="Web-{976CE69E-9911-59B5-FF17-B609F229E023}" dt="2022-11-16T13:13:36.901" v="26" actId="1076"/>
          <ac:picMkLst>
            <pc:docMk/>
            <pc:sldMk cId="1650954494" sldId="401"/>
            <ac:picMk id="21" creationId="{9F5B89B6-94FA-B6F4-80B9-8B3EE75BF258}"/>
          </ac:picMkLst>
        </pc:picChg>
        <pc:picChg chg="mod">
          <ac:chgData name="Utilisateur invité" userId="S::urn:spo:anon#6d343b0b664cc31f668dbd687f5d68cd0f998c0683e2cf72ba6308cacbd72593::" providerId="AD" clId="Web-{976CE69E-9911-59B5-FF17-B609F229E023}" dt="2022-11-16T13:12:19.757" v="16" actId="1076"/>
          <ac:picMkLst>
            <pc:docMk/>
            <pc:sldMk cId="1650954494" sldId="401"/>
            <ac:picMk id="22" creationId="{446D1354-5180-A1FA-45A8-3A6FABD0968A}"/>
          </ac:picMkLst>
        </pc:picChg>
        <pc:picChg chg="mod">
          <ac:chgData name="Utilisateur invité" userId="S::urn:spo:anon#6d343b0b664cc31f668dbd687f5d68cd0f998c0683e2cf72ba6308cacbd72593::" providerId="AD" clId="Web-{976CE69E-9911-59B5-FF17-B609F229E023}" dt="2022-11-16T13:12:26.851" v="18" actId="14100"/>
          <ac:picMkLst>
            <pc:docMk/>
            <pc:sldMk cId="1650954494" sldId="401"/>
            <ac:picMk id="30" creationId="{77EF5A6B-D691-CA36-DAE9-698F60CEFADB}"/>
          </ac:picMkLst>
        </pc:picChg>
      </pc:sldChg>
    </pc:docChg>
  </pc:docChgLst>
  <pc:docChgLst>
    <pc:chgData name="Hélène Casaux" userId="S::helene.casaux@academiedetoulouse.onmicrosoft.com::46fd7566-bb25-43bb-9ec8-9fa3982798d1" providerId="AD" clId="Web-{65F0C31D-AB43-8661-AD99-4AF3C07BC17C}"/>
    <pc:docChg chg="addSld delSld">
      <pc:chgData name="Hélène Casaux" userId="S::helene.casaux@academiedetoulouse.onmicrosoft.com::46fd7566-bb25-43bb-9ec8-9fa3982798d1" providerId="AD" clId="Web-{65F0C31D-AB43-8661-AD99-4AF3C07BC17C}" dt="2022-11-16T14:49:13.029" v="3"/>
      <pc:docMkLst>
        <pc:docMk/>
      </pc:docMkLst>
      <pc:sldChg chg="del">
        <pc:chgData name="Hélène Casaux" userId="S::helene.casaux@academiedetoulouse.onmicrosoft.com::46fd7566-bb25-43bb-9ec8-9fa3982798d1" providerId="AD" clId="Web-{65F0C31D-AB43-8661-AD99-4AF3C07BC17C}" dt="2022-11-16T14:49:09.544" v="2"/>
        <pc:sldMkLst>
          <pc:docMk/>
          <pc:sldMk cId="3338729978" sldId="395"/>
        </pc:sldMkLst>
      </pc:sldChg>
      <pc:sldChg chg="del">
        <pc:chgData name="Hélène Casaux" userId="S::helene.casaux@academiedetoulouse.onmicrosoft.com::46fd7566-bb25-43bb-9ec8-9fa3982798d1" providerId="AD" clId="Web-{65F0C31D-AB43-8661-AD99-4AF3C07BC17C}" dt="2022-11-16T14:49:13.029" v="3"/>
        <pc:sldMkLst>
          <pc:docMk/>
          <pc:sldMk cId="3599358389" sldId="396"/>
        </pc:sldMkLst>
      </pc:sldChg>
      <pc:sldChg chg="add">
        <pc:chgData name="Hélène Casaux" userId="S::helene.casaux@academiedetoulouse.onmicrosoft.com::46fd7566-bb25-43bb-9ec8-9fa3982798d1" providerId="AD" clId="Web-{65F0C31D-AB43-8661-AD99-4AF3C07BC17C}" dt="2022-11-16T14:46:43.290" v="0"/>
        <pc:sldMkLst>
          <pc:docMk/>
          <pc:sldMk cId="3633698565" sldId="429"/>
        </pc:sldMkLst>
      </pc:sldChg>
      <pc:sldChg chg="add">
        <pc:chgData name="Hélène Casaux" userId="S::helene.casaux@academiedetoulouse.onmicrosoft.com::46fd7566-bb25-43bb-9ec8-9fa3982798d1" providerId="AD" clId="Web-{65F0C31D-AB43-8661-AD99-4AF3C07BC17C}" dt="2022-11-16T14:48:01.636" v="1"/>
        <pc:sldMkLst>
          <pc:docMk/>
          <pc:sldMk cId="3696340150" sldId="430"/>
        </pc:sldMkLst>
      </pc:sldChg>
    </pc:docChg>
  </pc:docChgLst>
  <pc:docChgLst>
    <pc:chgData name="David Raynal" userId="S::david.raynal@academiedetoulouse.onmicrosoft.com::5da8b2dd-f910-4473-b5be-8408e091e4af" providerId="AD" clId="Web-{6F719975-4CD5-AA4C-B443-3AC6874FD070}"/>
    <pc:docChg chg="modSld">
      <pc:chgData name="David Raynal" userId="S::david.raynal@academiedetoulouse.onmicrosoft.com::5da8b2dd-f910-4473-b5be-8408e091e4af" providerId="AD" clId="Web-{6F719975-4CD5-AA4C-B443-3AC6874FD070}" dt="2022-11-16T13:31:02.873" v="1" actId="1076"/>
      <pc:docMkLst>
        <pc:docMk/>
      </pc:docMkLst>
      <pc:sldChg chg="addSp modSp">
        <pc:chgData name="David Raynal" userId="S::david.raynal@academiedetoulouse.onmicrosoft.com::5da8b2dd-f910-4473-b5be-8408e091e4af" providerId="AD" clId="Web-{6F719975-4CD5-AA4C-B443-3AC6874FD070}" dt="2022-11-16T13:31:02.873" v="1" actId="1076"/>
        <pc:sldMkLst>
          <pc:docMk/>
          <pc:sldMk cId="3900075094" sldId="407"/>
        </pc:sldMkLst>
        <pc:picChg chg="add mod">
          <ac:chgData name="David Raynal" userId="S::david.raynal@academiedetoulouse.onmicrosoft.com::5da8b2dd-f910-4473-b5be-8408e091e4af" providerId="AD" clId="Web-{6F719975-4CD5-AA4C-B443-3AC6874FD070}" dt="2022-11-16T13:31:02.873" v="1" actId="1076"/>
          <ac:picMkLst>
            <pc:docMk/>
            <pc:sldMk cId="3900075094" sldId="407"/>
            <ac:picMk id="8" creationId="{82A77BA1-FA3E-0E79-F3E5-92343BA3E03D}"/>
          </ac:picMkLst>
        </pc:picChg>
      </pc:sldChg>
    </pc:docChg>
  </pc:docChgLst>
  <pc:docChgLst>
    <pc:chgData name="Utilisateur invité" userId="S::urn:spo:anon#6d343b0b664cc31f668dbd687f5d68cd0f998c0683e2cf72ba6308cacbd72593::" providerId="AD" clId="Web-{EFBC0268-3D5C-6BEB-F018-D981DC86690F}"/>
    <pc:docChg chg="modSld sldOrd">
      <pc:chgData name="Utilisateur invité" userId="S::urn:spo:anon#6d343b0b664cc31f668dbd687f5d68cd0f998c0683e2cf72ba6308cacbd72593::" providerId="AD" clId="Web-{EFBC0268-3D5C-6BEB-F018-D981DC86690F}" dt="2022-11-20T10:13:46.247" v="844" actId="1076"/>
      <pc:docMkLst>
        <pc:docMk/>
      </pc:docMkLst>
      <pc:sldChg chg="modSp">
        <pc:chgData name="Utilisateur invité" userId="S::urn:spo:anon#6d343b0b664cc31f668dbd687f5d68cd0f998c0683e2cf72ba6308cacbd72593::" providerId="AD" clId="Web-{EFBC0268-3D5C-6BEB-F018-D981DC86690F}" dt="2022-11-20T08:19:31.979" v="3" actId="1076"/>
        <pc:sldMkLst>
          <pc:docMk/>
          <pc:sldMk cId="764194576" sldId="300"/>
        </pc:sldMkLst>
        <pc:spChg chg="mod">
          <ac:chgData name="Utilisateur invité" userId="S::urn:spo:anon#6d343b0b664cc31f668dbd687f5d68cd0f998c0683e2cf72ba6308cacbd72593::" providerId="AD" clId="Web-{EFBC0268-3D5C-6BEB-F018-D981DC86690F}" dt="2022-11-20T08:19:31.979" v="3" actId="1076"/>
          <ac:spMkLst>
            <pc:docMk/>
            <pc:sldMk cId="764194576" sldId="300"/>
            <ac:spMk id="3" creationId="{00000000-0000-0000-0000-000000000000}"/>
          </ac:spMkLst>
        </pc:spChg>
      </pc:sldChg>
      <pc:sldChg chg="addSp modSp">
        <pc:chgData name="Utilisateur invité" userId="S::urn:spo:anon#6d343b0b664cc31f668dbd687f5d68cd0f998c0683e2cf72ba6308cacbd72593::" providerId="AD" clId="Web-{EFBC0268-3D5C-6BEB-F018-D981DC86690F}" dt="2022-11-20T09:03:31.298" v="11" actId="1076"/>
        <pc:sldMkLst>
          <pc:docMk/>
          <pc:sldMk cId="1543615258" sldId="324"/>
        </pc:sldMkLst>
        <pc:picChg chg="add mod">
          <ac:chgData name="Utilisateur invité" userId="S::urn:spo:anon#6d343b0b664cc31f668dbd687f5d68cd0f998c0683e2cf72ba6308cacbd72593::" providerId="AD" clId="Web-{EFBC0268-3D5C-6BEB-F018-D981DC86690F}" dt="2022-11-20T09:03:07.172" v="5" actId="1076"/>
          <ac:picMkLst>
            <pc:docMk/>
            <pc:sldMk cId="1543615258" sldId="324"/>
            <ac:picMk id="3" creationId="{E2339DDE-07CD-B39E-043B-62560158DCE0}"/>
          </ac:picMkLst>
        </pc:picChg>
        <pc:picChg chg="add mod">
          <ac:chgData name="Utilisateur invité" userId="S::urn:spo:anon#6d343b0b664cc31f668dbd687f5d68cd0f998c0683e2cf72ba6308cacbd72593::" providerId="AD" clId="Web-{EFBC0268-3D5C-6BEB-F018-D981DC86690F}" dt="2022-11-20T09:03:15.063" v="7" actId="1076"/>
          <ac:picMkLst>
            <pc:docMk/>
            <pc:sldMk cId="1543615258" sldId="324"/>
            <ac:picMk id="6" creationId="{6C715E05-8A4E-0CB9-D2DF-D4484B529E1D}"/>
          </ac:picMkLst>
        </pc:picChg>
        <pc:picChg chg="add mod">
          <ac:chgData name="Utilisateur invité" userId="S::urn:spo:anon#6d343b0b664cc31f668dbd687f5d68cd0f998c0683e2cf72ba6308cacbd72593::" providerId="AD" clId="Web-{EFBC0268-3D5C-6BEB-F018-D981DC86690F}" dt="2022-11-20T09:03:22.579" v="9" actId="1076"/>
          <ac:picMkLst>
            <pc:docMk/>
            <pc:sldMk cId="1543615258" sldId="324"/>
            <ac:picMk id="7" creationId="{BC0292FB-1B46-CE22-5A5E-2B6161485F00}"/>
          </ac:picMkLst>
        </pc:picChg>
        <pc:picChg chg="add mod">
          <ac:chgData name="Utilisateur invité" userId="S::urn:spo:anon#6d343b0b664cc31f668dbd687f5d68cd0f998c0683e2cf72ba6308cacbd72593::" providerId="AD" clId="Web-{EFBC0268-3D5C-6BEB-F018-D981DC86690F}" dt="2022-11-20T09:03:31.298" v="11" actId="1076"/>
          <ac:picMkLst>
            <pc:docMk/>
            <pc:sldMk cId="1543615258" sldId="324"/>
            <ac:picMk id="9" creationId="{8F6574CF-8BA7-863A-91FA-D3F1474314AE}"/>
          </ac:picMkLst>
        </pc:picChg>
      </pc:sldChg>
      <pc:sldChg chg="modSp">
        <pc:chgData name="Utilisateur invité" userId="S::urn:spo:anon#6d343b0b664cc31f668dbd687f5d68cd0f998c0683e2cf72ba6308cacbd72593::" providerId="AD" clId="Web-{EFBC0268-3D5C-6BEB-F018-D981DC86690F}" dt="2022-11-20T10:13:46.247" v="844" actId="1076"/>
        <pc:sldMkLst>
          <pc:docMk/>
          <pc:sldMk cId="3905940202" sldId="342"/>
        </pc:sldMkLst>
        <pc:spChg chg="mod">
          <ac:chgData name="Utilisateur invité" userId="S::urn:spo:anon#6d343b0b664cc31f668dbd687f5d68cd0f998c0683e2cf72ba6308cacbd72593::" providerId="AD" clId="Web-{EFBC0268-3D5C-6BEB-F018-D981DC86690F}" dt="2022-11-20T10:13:46.247" v="844" actId="1076"/>
          <ac:spMkLst>
            <pc:docMk/>
            <pc:sldMk cId="3905940202" sldId="342"/>
            <ac:spMk id="11" creationId="{E1127705-2171-A873-8CDD-7C459BE577E4}"/>
          </ac:spMkLst>
        </pc:spChg>
        <pc:picChg chg="mod">
          <ac:chgData name="Utilisateur invité" userId="S::urn:spo:anon#6d343b0b664cc31f668dbd687f5d68cd0f998c0683e2cf72ba6308cacbd72593::" providerId="AD" clId="Web-{EFBC0268-3D5C-6BEB-F018-D981DC86690F}" dt="2022-11-20T10:12:35.885" v="832" actId="1076"/>
          <ac:picMkLst>
            <pc:docMk/>
            <pc:sldMk cId="3905940202" sldId="342"/>
            <ac:picMk id="9" creationId="{5423EC3B-F37C-DF72-6120-588CFB6A21AF}"/>
          </ac:picMkLst>
        </pc:picChg>
      </pc:sldChg>
      <pc:sldChg chg="modSp">
        <pc:chgData name="Utilisateur invité" userId="S::urn:spo:anon#6d343b0b664cc31f668dbd687f5d68cd0f998c0683e2cf72ba6308cacbd72593::" providerId="AD" clId="Web-{EFBC0268-3D5C-6BEB-F018-D981DC86690F}" dt="2022-11-20T09:04:32.551" v="21" actId="20577"/>
        <pc:sldMkLst>
          <pc:docMk/>
          <pc:sldMk cId="276269893" sldId="391"/>
        </pc:sldMkLst>
        <pc:spChg chg="mod">
          <ac:chgData name="Utilisateur invité" userId="S::urn:spo:anon#6d343b0b664cc31f668dbd687f5d68cd0f998c0683e2cf72ba6308cacbd72593::" providerId="AD" clId="Web-{EFBC0268-3D5C-6BEB-F018-D981DC86690F}" dt="2022-11-20T09:04:32.551" v="21" actId="20577"/>
          <ac:spMkLst>
            <pc:docMk/>
            <pc:sldMk cId="276269893" sldId="391"/>
            <ac:spMk id="2" creationId="{AC560076-9DDF-F9ED-F16D-408FC8F05CAF}"/>
          </ac:spMkLst>
        </pc:spChg>
      </pc:sldChg>
      <pc:sldChg chg="ord">
        <pc:chgData name="Utilisateur invité" userId="S::urn:spo:anon#6d343b0b664cc31f668dbd687f5d68cd0f998c0683e2cf72ba6308cacbd72593::" providerId="AD" clId="Web-{EFBC0268-3D5C-6BEB-F018-D981DC86690F}" dt="2022-11-20T09:43:22.888" v="420"/>
        <pc:sldMkLst>
          <pc:docMk/>
          <pc:sldMk cId="365089587" sldId="404"/>
        </pc:sldMkLst>
      </pc:sldChg>
      <pc:sldChg chg="ord">
        <pc:chgData name="Utilisateur invité" userId="S::urn:spo:anon#6d343b0b664cc31f668dbd687f5d68cd0f998c0683e2cf72ba6308cacbd72593::" providerId="AD" clId="Web-{EFBC0268-3D5C-6BEB-F018-D981DC86690F}" dt="2022-11-20T09:35:37.179" v="419"/>
        <pc:sldMkLst>
          <pc:docMk/>
          <pc:sldMk cId="3900075094" sldId="407"/>
        </pc:sldMkLst>
      </pc:sldChg>
      <pc:sldChg chg="modNotes">
        <pc:chgData name="Utilisateur invité" userId="S::urn:spo:anon#6d343b0b664cc31f668dbd687f5d68cd0f998c0683e2cf72ba6308cacbd72593::" providerId="AD" clId="Web-{EFBC0268-3D5C-6BEB-F018-D981DC86690F}" dt="2022-11-20T09:15:36.418" v="156"/>
        <pc:sldMkLst>
          <pc:docMk/>
          <pc:sldMk cId="1935187041" sldId="408"/>
        </pc:sldMkLst>
      </pc:sldChg>
      <pc:sldChg chg="modNotes">
        <pc:chgData name="Utilisateur invité" userId="S::urn:spo:anon#6d343b0b664cc31f668dbd687f5d68cd0f998c0683e2cf72ba6308cacbd72593::" providerId="AD" clId="Web-{EFBC0268-3D5C-6BEB-F018-D981DC86690F}" dt="2022-11-20T09:29:08.188" v="418"/>
        <pc:sldMkLst>
          <pc:docMk/>
          <pc:sldMk cId="881342710" sldId="410"/>
        </pc:sldMkLst>
      </pc:sldChg>
      <pc:sldChg chg="addSp modSp">
        <pc:chgData name="Utilisateur invité" userId="S::urn:spo:anon#6d343b0b664cc31f668dbd687f5d68cd0f998c0683e2cf72ba6308cacbd72593::" providerId="AD" clId="Web-{EFBC0268-3D5C-6BEB-F018-D981DC86690F}" dt="2022-11-20T09:17:48.908" v="179" actId="1076"/>
        <pc:sldMkLst>
          <pc:docMk/>
          <pc:sldMk cId="3471878230" sldId="411"/>
        </pc:sldMkLst>
        <pc:spChg chg="add mod">
          <ac:chgData name="Utilisateur invité" userId="S::urn:spo:anon#6d343b0b664cc31f668dbd687f5d68cd0f998c0683e2cf72ba6308cacbd72593::" providerId="AD" clId="Web-{EFBC0268-3D5C-6BEB-F018-D981DC86690F}" dt="2022-11-20T09:17:48.908" v="179" actId="1076"/>
          <ac:spMkLst>
            <pc:docMk/>
            <pc:sldMk cId="3471878230" sldId="411"/>
            <ac:spMk id="3" creationId="{671DDDA2-B44A-FF42-8DC5-F24598206C0B}"/>
          </ac:spMkLst>
        </pc:spChg>
      </pc:sldChg>
      <pc:sldChg chg="addSp">
        <pc:chgData name="Utilisateur invité" userId="S::urn:spo:anon#6d343b0b664cc31f668dbd687f5d68cd0f998c0683e2cf72ba6308cacbd72593::" providerId="AD" clId="Web-{EFBC0268-3D5C-6BEB-F018-D981DC86690F}" dt="2022-11-20T09:17:53.252" v="180"/>
        <pc:sldMkLst>
          <pc:docMk/>
          <pc:sldMk cId="727379021" sldId="412"/>
        </pc:sldMkLst>
        <pc:spChg chg="add">
          <ac:chgData name="Utilisateur invité" userId="S::urn:spo:anon#6d343b0b664cc31f668dbd687f5d68cd0f998c0683e2cf72ba6308cacbd72593::" providerId="AD" clId="Web-{EFBC0268-3D5C-6BEB-F018-D981DC86690F}" dt="2022-11-20T09:17:53.252" v="180"/>
          <ac:spMkLst>
            <pc:docMk/>
            <pc:sldMk cId="727379021" sldId="412"/>
            <ac:spMk id="5" creationId="{C3177A27-35E9-A8F9-D8F5-D2DF5A79CE5A}"/>
          </ac:spMkLst>
        </pc:spChg>
      </pc:sldChg>
      <pc:sldChg chg="addSp">
        <pc:chgData name="Utilisateur invité" userId="S::urn:spo:anon#6d343b0b664cc31f668dbd687f5d68cd0f998c0683e2cf72ba6308cacbd72593::" providerId="AD" clId="Web-{EFBC0268-3D5C-6BEB-F018-D981DC86690F}" dt="2022-11-20T09:17:55.658" v="181"/>
        <pc:sldMkLst>
          <pc:docMk/>
          <pc:sldMk cId="774727803" sldId="413"/>
        </pc:sldMkLst>
        <pc:spChg chg="add">
          <ac:chgData name="Utilisateur invité" userId="S::urn:spo:anon#6d343b0b664cc31f668dbd687f5d68cd0f998c0683e2cf72ba6308cacbd72593::" providerId="AD" clId="Web-{EFBC0268-3D5C-6BEB-F018-D981DC86690F}" dt="2022-11-20T09:17:55.658" v="181"/>
          <ac:spMkLst>
            <pc:docMk/>
            <pc:sldMk cId="774727803" sldId="413"/>
            <ac:spMk id="4" creationId="{666B0BE6-3F79-1513-C1C9-F328E6544233}"/>
          </ac:spMkLst>
        </pc:spChg>
      </pc:sldChg>
      <pc:sldChg chg="modSp">
        <pc:chgData name="Utilisateur invité" userId="S::urn:spo:anon#6d343b0b664cc31f668dbd687f5d68cd0f998c0683e2cf72ba6308cacbd72593::" providerId="AD" clId="Web-{EFBC0268-3D5C-6BEB-F018-D981DC86690F}" dt="2022-11-20T09:55:00.261" v="428" actId="20577"/>
        <pc:sldMkLst>
          <pc:docMk/>
          <pc:sldMk cId="3346503978" sldId="414"/>
        </pc:sldMkLst>
        <pc:spChg chg="mod">
          <ac:chgData name="Utilisateur invité" userId="S::urn:spo:anon#6d343b0b664cc31f668dbd687f5d68cd0f998c0683e2cf72ba6308cacbd72593::" providerId="AD" clId="Web-{EFBC0268-3D5C-6BEB-F018-D981DC86690F}" dt="2022-11-20T09:55:00.261" v="428" actId="20577"/>
          <ac:spMkLst>
            <pc:docMk/>
            <pc:sldMk cId="3346503978" sldId="414"/>
            <ac:spMk id="10" creationId="{5723F77E-273C-356E-AF2A-E4796FB5754F}"/>
          </ac:spMkLst>
        </pc:spChg>
        <pc:spChg chg="mod">
          <ac:chgData name="Utilisateur invité" userId="S::urn:spo:anon#6d343b0b664cc31f668dbd687f5d68cd0f998c0683e2cf72ba6308cacbd72593::" providerId="AD" clId="Web-{EFBC0268-3D5C-6BEB-F018-D981DC86690F}" dt="2022-11-20T09:54:55.323" v="427" actId="20577"/>
          <ac:spMkLst>
            <pc:docMk/>
            <pc:sldMk cId="3346503978" sldId="414"/>
            <ac:spMk id="11" creationId="{A88AEC48-A4EF-FB98-0CCE-4C1F001E9859}"/>
          </ac:spMkLst>
        </pc:spChg>
        <pc:picChg chg="mod">
          <ac:chgData name="Utilisateur invité" userId="S::urn:spo:anon#6d343b0b664cc31f668dbd687f5d68cd0f998c0683e2cf72ba6308cacbd72593::" providerId="AD" clId="Web-{EFBC0268-3D5C-6BEB-F018-D981DC86690F}" dt="2022-11-20T09:53:55.821" v="421" actId="1076"/>
          <ac:picMkLst>
            <pc:docMk/>
            <pc:sldMk cId="3346503978" sldId="414"/>
            <ac:picMk id="7" creationId="{C460A816-1D49-86A8-6737-A28B0292420F}"/>
          </ac:picMkLst>
        </pc:picChg>
      </pc:sldChg>
      <pc:sldChg chg="modSp">
        <pc:chgData name="Utilisateur invité" userId="S::urn:spo:anon#6d343b0b664cc31f668dbd687f5d68cd0f998c0683e2cf72ba6308cacbd72593::" providerId="AD" clId="Web-{EFBC0268-3D5C-6BEB-F018-D981DC86690F}" dt="2022-11-20T09:55:34.262" v="438" actId="20577"/>
        <pc:sldMkLst>
          <pc:docMk/>
          <pc:sldMk cId="1446714408" sldId="417"/>
        </pc:sldMkLst>
        <pc:spChg chg="mod">
          <ac:chgData name="Utilisateur invité" userId="S::urn:spo:anon#6d343b0b664cc31f668dbd687f5d68cd0f998c0683e2cf72ba6308cacbd72593::" providerId="AD" clId="Web-{EFBC0268-3D5C-6BEB-F018-D981DC86690F}" dt="2022-11-20T09:55:34.262" v="438" actId="20577"/>
          <ac:spMkLst>
            <pc:docMk/>
            <pc:sldMk cId="1446714408" sldId="417"/>
            <ac:spMk id="9" creationId="{1E5DB215-E4D0-9195-86E8-CF31AC4F8E6F}"/>
          </ac:spMkLst>
        </pc:spChg>
      </pc:sldChg>
      <pc:sldChg chg="modSp">
        <pc:chgData name="Utilisateur invité" userId="S::urn:spo:anon#6d343b0b664cc31f668dbd687f5d68cd0f998c0683e2cf72ba6308cacbd72593::" providerId="AD" clId="Web-{EFBC0268-3D5C-6BEB-F018-D981DC86690F}" dt="2022-11-20T10:01:31.293" v="663" actId="20577"/>
        <pc:sldMkLst>
          <pc:docMk/>
          <pc:sldMk cId="2545680206" sldId="419"/>
        </pc:sldMkLst>
        <pc:spChg chg="mod">
          <ac:chgData name="Utilisateur invité" userId="S::urn:spo:anon#6d343b0b664cc31f668dbd687f5d68cd0f998c0683e2cf72ba6308cacbd72593::" providerId="AD" clId="Web-{EFBC0268-3D5C-6BEB-F018-D981DC86690F}" dt="2022-11-20T10:00:34.962" v="650" actId="20577"/>
          <ac:spMkLst>
            <pc:docMk/>
            <pc:sldMk cId="2545680206" sldId="419"/>
            <ac:spMk id="5" creationId="{3FDB2CAF-E54B-2A18-DED9-477C4341BD64}"/>
          </ac:spMkLst>
        </pc:spChg>
        <pc:spChg chg="mod">
          <ac:chgData name="Utilisateur invité" userId="S::urn:spo:anon#6d343b0b664cc31f668dbd687f5d68cd0f998c0683e2cf72ba6308cacbd72593::" providerId="AD" clId="Web-{EFBC0268-3D5C-6BEB-F018-D981DC86690F}" dt="2022-11-20T10:01:31.293" v="663" actId="20577"/>
          <ac:spMkLst>
            <pc:docMk/>
            <pc:sldMk cId="2545680206" sldId="419"/>
            <ac:spMk id="7" creationId="{F4ACD922-88A7-47C5-3682-5A07AC4A08C0}"/>
          </ac:spMkLst>
        </pc:spChg>
      </pc:sldChg>
      <pc:sldChg chg="modSp">
        <pc:chgData name="Utilisateur invité" userId="S::urn:spo:anon#6d343b0b664cc31f668dbd687f5d68cd0f998c0683e2cf72ba6308cacbd72593::" providerId="AD" clId="Web-{EFBC0268-3D5C-6BEB-F018-D981DC86690F}" dt="2022-11-20T10:03:55.567" v="828" actId="20577"/>
        <pc:sldMkLst>
          <pc:docMk/>
          <pc:sldMk cId="3720624793" sldId="421"/>
        </pc:sldMkLst>
        <pc:spChg chg="mod">
          <ac:chgData name="Utilisateur invité" userId="S::urn:spo:anon#6d343b0b664cc31f668dbd687f5d68cd0f998c0683e2cf72ba6308cacbd72593::" providerId="AD" clId="Web-{EFBC0268-3D5C-6BEB-F018-D981DC86690F}" dt="2022-11-20T10:03:55.567" v="828" actId="20577"/>
          <ac:spMkLst>
            <pc:docMk/>
            <pc:sldMk cId="3720624793" sldId="421"/>
            <ac:spMk id="5" creationId="{3FDB2CAF-E54B-2A18-DED9-477C4341BD64}"/>
          </ac:spMkLst>
        </pc:spChg>
      </pc:sldChg>
      <pc:sldChg chg="modSp ord">
        <pc:chgData name="Utilisateur invité" userId="S::urn:spo:anon#6d343b0b664cc31f668dbd687f5d68cd0f998c0683e2cf72ba6308cacbd72593::" providerId="AD" clId="Web-{EFBC0268-3D5C-6BEB-F018-D981DC86690F}" dt="2022-11-20T09:57:33.642" v="506" actId="20577"/>
        <pc:sldMkLst>
          <pc:docMk/>
          <pc:sldMk cId="2800467094" sldId="422"/>
        </pc:sldMkLst>
        <pc:spChg chg="mod">
          <ac:chgData name="Utilisateur invité" userId="S::urn:spo:anon#6d343b0b664cc31f668dbd687f5d68cd0f998c0683e2cf72ba6308cacbd72593::" providerId="AD" clId="Web-{EFBC0268-3D5C-6BEB-F018-D981DC86690F}" dt="2022-11-20T09:57:33.642" v="506" actId="20577"/>
          <ac:spMkLst>
            <pc:docMk/>
            <pc:sldMk cId="2800467094" sldId="422"/>
            <ac:spMk id="5" creationId="{3FDB2CAF-E54B-2A18-DED9-477C4341BD64}"/>
          </ac:spMkLst>
        </pc:spChg>
      </pc:sldChg>
      <pc:sldChg chg="modSp">
        <pc:chgData name="Utilisateur invité" userId="S::urn:spo:anon#6d343b0b664cc31f668dbd687f5d68cd0f998c0683e2cf72ba6308cacbd72593::" providerId="AD" clId="Web-{EFBC0268-3D5C-6BEB-F018-D981DC86690F}" dt="2022-11-20T10:05:10.101" v="829" actId="1076"/>
        <pc:sldMkLst>
          <pc:docMk/>
          <pc:sldMk cId="3110527293" sldId="423"/>
        </pc:sldMkLst>
        <pc:spChg chg="mod">
          <ac:chgData name="Utilisateur invité" userId="S::urn:spo:anon#6d343b0b664cc31f668dbd687f5d68cd0f998c0683e2cf72ba6308cacbd72593::" providerId="AD" clId="Web-{EFBC0268-3D5C-6BEB-F018-D981DC86690F}" dt="2022-11-20T10:05:10.101" v="829" actId="1076"/>
          <ac:spMkLst>
            <pc:docMk/>
            <pc:sldMk cId="3110527293" sldId="423"/>
            <ac:spMk id="8" creationId="{28418F53-2672-7976-6395-CC832AC88DA1}"/>
          </ac:spMkLst>
        </pc:spChg>
      </pc:sldChg>
    </pc:docChg>
  </pc:docChgLst>
  <pc:docChgLst>
    <pc:chgData name="Vincent Imbert" userId="S::vincent.imbert@academiedetoulouse.onmicrosoft.com::c216245a-b4a0-495f-9d0b-ef6414fb574a" providerId="AD" clId="Web-{45D964F6-8D23-49E4-BBA9-05556249DB18}"/>
    <pc:docChg chg="modSld">
      <pc:chgData name="Vincent Imbert" userId="S::vincent.imbert@academiedetoulouse.onmicrosoft.com::c216245a-b4a0-495f-9d0b-ef6414fb574a" providerId="AD" clId="Web-{45D964F6-8D23-49E4-BBA9-05556249DB18}" dt="2022-11-12T07:50:13.720" v="9" actId="1076"/>
      <pc:docMkLst>
        <pc:docMk/>
      </pc:docMkLst>
      <pc:sldChg chg="addSp modSp">
        <pc:chgData name="Vincent Imbert" userId="S::vincent.imbert@academiedetoulouse.onmicrosoft.com::c216245a-b4a0-495f-9d0b-ef6414fb574a" providerId="AD" clId="Web-{45D964F6-8D23-49E4-BBA9-05556249DB18}" dt="2022-11-12T07:50:13.720" v="9" actId="1076"/>
        <pc:sldMkLst>
          <pc:docMk/>
          <pc:sldMk cId="3346503978" sldId="414"/>
        </pc:sldMkLst>
        <pc:spChg chg="mod">
          <ac:chgData name="Vincent Imbert" userId="S::vincent.imbert@academiedetoulouse.onmicrosoft.com::c216245a-b4a0-495f-9d0b-ef6414fb574a" providerId="AD" clId="Web-{45D964F6-8D23-49E4-BBA9-05556249DB18}" dt="2022-11-12T07:50:07.579" v="8" actId="20577"/>
          <ac:spMkLst>
            <pc:docMk/>
            <pc:sldMk cId="3346503978" sldId="414"/>
            <ac:spMk id="11" creationId="{A88AEC48-A4EF-FB98-0CCE-4C1F001E9859}"/>
          </ac:spMkLst>
        </pc:spChg>
        <pc:picChg chg="add mod">
          <ac:chgData name="Vincent Imbert" userId="S::vincent.imbert@academiedetoulouse.onmicrosoft.com::c216245a-b4a0-495f-9d0b-ef6414fb574a" providerId="AD" clId="Web-{45D964F6-8D23-49E4-BBA9-05556249DB18}" dt="2022-11-12T07:49:14.435" v="3" actId="1076"/>
          <ac:picMkLst>
            <pc:docMk/>
            <pc:sldMk cId="3346503978" sldId="414"/>
            <ac:picMk id="4" creationId="{D742F23D-1322-AB6F-A906-3C5812C1BE6A}"/>
          </ac:picMkLst>
        </pc:picChg>
        <pc:picChg chg="add mod modCrop">
          <ac:chgData name="Vincent Imbert" userId="S::vincent.imbert@academiedetoulouse.onmicrosoft.com::c216245a-b4a0-495f-9d0b-ef6414fb574a" providerId="AD" clId="Web-{45D964F6-8D23-49E4-BBA9-05556249DB18}" dt="2022-11-12T07:50:13.720" v="9" actId="1076"/>
          <ac:picMkLst>
            <pc:docMk/>
            <pc:sldMk cId="3346503978" sldId="414"/>
            <ac:picMk id="7" creationId="{C460A816-1D49-86A8-6737-A28B0292420F}"/>
          </ac:picMkLst>
        </pc:picChg>
      </pc:sldChg>
    </pc:docChg>
  </pc:docChgLst>
  <pc:docChgLst>
    <pc:chgData name="Utilisateur invité" userId="S::urn:spo:anon#6d343b0b664cc31f668dbd687f5d68cd0f998c0683e2cf72ba6308cacbd72593::" providerId="AD" clId="Web-{9FFA5C7E-9285-7D01-A04D-CF649659E79D}"/>
    <pc:docChg chg="modSld">
      <pc:chgData name="Utilisateur invité" userId="S::urn:spo:anon#6d343b0b664cc31f668dbd687f5d68cd0f998c0683e2cf72ba6308cacbd72593::" providerId="AD" clId="Web-{9FFA5C7E-9285-7D01-A04D-CF649659E79D}" dt="2022-11-16T15:42:48.683" v="13"/>
      <pc:docMkLst>
        <pc:docMk/>
      </pc:docMkLst>
      <pc:sldChg chg="modCm">
        <pc:chgData name="Utilisateur invité" userId="S::urn:spo:anon#6d343b0b664cc31f668dbd687f5d68cd0f998c0683e2cf72ba6308cacbd72593::" providerId="AD" clId="Web-{9FFA5C7E-9285-7D01-A04D-CF649659E79D}" dt="2022-11-16T15:42:48.683" v="13"/>
        <pc:sldMkLst>
          <pc:docMk/>
          <pc:sldMk cId="1645793336" sldId="319"/>
        </pc:sldMkLst>
      </pc:sldChg>
      <pc:sldChg chg="addSp modSp">
        <pc:chgData name="Utilisateur invité" userId="S::urn:spo:anon#6d343b0b664cc31f668dbd687f5d68cd0f998c0683e2cf72ba6308cacbd72593::" providerId="AD" clId="Web-{9FFA5C7E-9285-7D01-A04D-CF649659E79D}" dt="2022-11-16T15:41:22.728" v="12" actId="1076"/>
        <pc:sldMkLst>
          <pc:docMk/>
          <pc:sldMk cId="1935187041" sldId="408"/>
        </pc:sldMkLst>
        <pc:spChg chg="add mod">
          <ac:chgData name="Utilisateur invité" userId="S::urn:spo:anon#6d343b0b664cc31f668dbd687f5d68cd0f998c0683e2cf72ba6308cacbd72593::" providerId="AD" clId="Web-{9FFA5C7E-9285-7D01-A04D-CF649659E79D}" dt="2022-11-16T15:23:01.233" v="6" actId="14100"/>
          <ac:spMkLst>
            <pc:docMk/>
            <pc:sldMk cId="1935187041" sldId="408"/>
            <ac:spMk id="3" creationId="{0070E81F-920B-F4CC-8EEC-3EEA6FABC3AE}"/>
          </ac:spMkLst>
        </pc:spChg>
        <pc:picChg chg="add mod">
          <ac:chgData name="Utilisateur invité" userId="S::urn:spo:anon#6d343b0b664cc31f668dbd687f5d68cd0f998c0683e2cf72ba6308cacbd72593::" providerId="AD" clId="Web-{9FFA5C7E-9285-7D01-A04D-CF649659E79D}" dt="2022-11-16T15:28:37.585" v="9" actId="14100"/>
          <ac:picMkLst>
            <pc:docMk/>
            <pc:sldMk cId="1935187041" sldId="408"/>
            <ac:picMk id="4" creationId="{38540B78-455F-ECF6-2583-F256A60A5CEE}"/>
          </ac:picMkLst>
        </pc:picChg>
        <pc:picChg chg="add mod">
          <ac:chgData name="Utilisateur invité" userId="S::urn:spo:anon#6d343b0b664cc31f668dbd687f5d68cd0f998c0683e2cf72ba6308cacbd72593::" providerId="AD" clId="Web-{9FFA5C7E-9285-7D01-A04D-CF649659E79D}" dt="2022-11-16T15:29:27.492" v="11" actId="1076"/>
          <ac:picMkLst>
            <pc:docMk/>
            <pc:sldMk cId="1935187041" sldId="408"/>
            <ac:picMk id="5" creationId="{4A6ED6E1-A9EE-F913-D913-AE4C3FD288AD}"/>
          </ac:picMkLst>
        </pc:picChg>
        <pc:picChg chg="mod">
          <ac:chgData name="Utilisateur invité" userId="S::urn:spo:anon#6d343b0b664cc31f668dbd687f5d68cd0f998c0683e2cf72ba6308cacbd72593::" providerId="AD" clId="Web-{9FFA5C7E-9285-7D01-A04D-CF649659E79D}" dt="2022-11-16T15:41:22.728" v="12" actId="1076"/>
          <ac:picMkLst>
            <pc:docMk/>
            <pc:sldMk cId="1935187041" sldId="408"/>
            <ac:picMk id="9" creationId="{BF2ED00F-3770-60C2-2B4A-4A29A30E46EC}"/>
          </ac:picMkLst>
        </pc:picChg>
      </pc:sldChg>
    </pc:docChg>
  </pc:docChgLst>
  <pc:docChgLst>
    <pc:chgData name="Jérôme Goudin" userId="S::jerome.goudin@academiedetoulouse.onmicrosoft.com::7f63ecea-868f-40b9-8554-e48b78fff1ba" providerId="AD" clId="Web-{D313A9E1-E1BF-4091-9A6A-FCF24111700B}"/>
    <pc:docChg chg="modSld">
      <pc:chgData name="Jérôme Goudin" userId="S::jerome.goudin@academiedetoulouse.onmicrosoft.com::7f63ecea-868f-40b9-8554-e48b78fff1ba" providerId="AD" clId="Web-{D313A9E1-E1BF-4091-9A6A-FCF24111700B}" dt="2022-11-10T16:33:12.286" v="48"/>
      <pc:docMkLst>
        <pc:docMk/>
      </pc:docMkLst>
      <pc:sldChg chg="modNotes">
        <pc:chgData name="Jérôme Goudin" userId="S::jerome.goudin@academiedetoulouse.onmicrosoft.com::7f63ecea-868f-40b9-8554-e48b78fff1ba" providerId="AD" clId="Web-{D313A9E1-E1BF-4091-9A6A-FCF24111700B}" dt="2022-11-10T16:33:12.286" v="48"/>
        <pc:sldMkLst>
          <pc:docMk/>
          <pc:sldMk cId="3900075094" sldId="407"/>
        </pc:sldMkLst>
      </pc:sldChg>
    </pc:docChg>
  </pc:docChgLst>
  <pc:docChgLst>
    <pc:chgData name="Utilisateur invité" userId="S::urn:spo:anon#6d343b0b664cc31f668dbd687f5d68cd0f998c0683e2cf72ba6308cacbd72593::" providerId="AD" clId="Web-{7A100487-CDBB-4168-AA71-DF9AA95CCECF}"/>
    <pc:docChg chg="modSld">
      <pc:chgData name="Utilisateur invité" userId="S::urn:spo:anon#6d343b0b664cc31f668dbd687f5d68cd0f998c0683e2cf72ba6308cacbd72593::" providerId="AD" clId="Web-{7A100487-CDBB-4168-AA71-DF9AA95CCECF}" dt="2022-11-21T10:48:07.133" v="1" actId="20577"/>
      <pc:docMkLst>
        <pc:docMk/>
      </pc:docMkLst>
      <pc:sldChg chg="modSp">
        <pc:chgData name="Utilisateur invité" userId="S::urn:spo:anon#6d343b0b664cc31f668dbd687f5d68cd0f998c0683e2cf72ba6308cacbd72593::" providerId="AD" clId="Web-{7A100487-CDBB-4168-AA71-DF9AA95CCECF}" dt="2022-11-21T10:48:07.133" v="1" actId="20577"/>
        <pc:sldMkLst>
          <pc:docMk/>
          <pc:sldMk cId="774727803" sldId="413"/>
        </pc:sldMkLst>
        <pc:spChg chg="mod">
          <ac:chgData name="Utilisateur invité" userId="S::urn:spo:anon#6d343b0b664cc31f668dbd687f5d68cd0f998c0683e2cf72ba6308cacbd72593::" providerId="AD" clId="Web-{7A100487-CDBB-4168-AA71-DF9AA95CCECF}" dt="2022-11-21T10:48:07.133" v="1" actId="20577"/>
          <ac:spMkLst>
            <pc:docMk/>
            <pc:sldMk cId="774727803" sldId="413"/>
            <ac:spMk id="2" creationId="{00000000-0000-0000-0000-000000000000}"/>
          </ac:spMkLst>
        </pc:spChg>
      </pc:sldChg>
    </pc:docChg>
  </pc:docChgLst>
  <pc:docChgLst>
    <pc:chgData name="Utilisateur invité" userId="S::urn:spo:anon#6d343b0b664cc31f668dbd687f5d68cd0f998c0683e2cf72ba6308cacbd72593::" providerId="AD" clId="Web-{A2C6D4CD-1373-C9BB-1457-7DEA5977BDD9}"/>
    <pc:docChg chg="modSld">
      <pc:chgData name="Utilisateur invité" userId="S::urn:spo:anon#6d343b0b664cc31f668dbd687f5d68cd0f998c0683e2cf72ba6308cacbd72593::" providerId="AD" clId="Web-{A2C6D4CD-1373-C9BB-1457-7DEA5977BDD9}" dt="2022-11-15T19:37:12.133" v="127" actId="1076"/>
      <pc:docMkLst>
        <pc:docMk/>
      </pc:docMkLst>
      <pc:sldChg chg="addSp delSp modSp">
        <pc:chgData name="Utilisateur invité" userId="S::urn:spo:anon#6d343b0b664cc31f668dbd687f5d68cd0f998c0683e2cf72ba6308cacbd72593::" providerId="AD" clId="Web-{A2C6D4CD-1373-C9BB-1457-7DEA5977BDD9}" dt="2022-11-15T19:37:12.133" v="127" actId="1076"/>
        <pc:sldMkLst>
          <pc:docMk/>
          <pc:sldMk cId="365089587" sldId="404"/>
        </pc:sldMkLst>
        <pc:spChg chg="mod">
          <ac:chgData name="Utilisateur invité" userId="S::urn:spo:anon#6d343b0b664cc31f668dbd687f5d68cd0f998c0683e2cf72ba6308cacbd72593::" providerId="AD" clId="Web-{A2C6D4CD-1373-C9BB-1457-7DEA5977BDD9}" dt="2022-11-15T19:23:37.576" v="29" actId="14100"/>
          <ac:spMkLst>
            <pc:docMk/>
            <pc:sldMk cId="365089587" sldId="404"/>
            <ac:spMk id="2" creationId="{3C6BE272-40A8-59A5-7EC8-BB9CF17432E7}"/>
          </ac:spMkLst>
        </pc:spChg>
        <pc:spChg chg="mod">
          <ac:chgData name="Utilisateur invité" userId="S::urn:spo:anon#6d343b0b664cc31f668dbd687f5d68cd0f998c0683e2cf72ba6308cacbd72593::" providerId="AD" clId="Web-{A2C6D4CD-1373-C9BB-1457-7DEA5977BDD9}" dt="2022-11-15T19:30:31.699" v="100" actId="1076"/>
          <ac:spMkLst>
            <pc:docMk/>
            <pc:sldMk cId="365089587" sldId="404"/>
            <ac:spMk id="3" creationId="{0744DEAA-8B7E-A55E-A92C-EF22A80BE971}"/>
          </ac:spMkLst>
        </pc:spChg>
        <pc:spChg chg="mod">
          <ac:chgData name="Utilisateur invité" userId="S::urn:spo:anon#6d343b0b664cc31f668dbd687f5d68cd0f998c0683e2cf72ba6308cacbd72593::" providerId="AD" clId="Web-{A2C6D4CD-1373-C9BB-1457-7DEA5977BDD9}" dt="2022-11-15T19:35:39.114" v="111" actId="14100"/>
          <ac:spMkLst>
            <pc:docMk/>
            <pc:sldMk cId="365089587" sldId="404"/>
            <ac:spMk id="4" creationId="{FD1F2C6B-332C-B496-4F19-E8D4486CEE4C}"/>
          </ac:spMkLst>
        </pc:spChg>
        <pc:spChg chg="mod">
          <ac:chgData name="Utilisateur invité" userId="S::urn:spo:anon#6d343b0b664cc31f668dbd687f5d68cd0f998c0683e2cf72ba6308cacbd72593::" providerId="AD" clId="Web-{A2C6D4CD-1373-C9BB-1457-7DEA5977BDD9}" dt="2022-11-15T19:29:03.446" v="87" actId="1076"/>
          <ac:spMkLst>
            <pc:docMk/>
            <pc:sldMk cId="365089587" sldId="404"/>
            <ac:spMk id="8" creationId="{811F627E-BF52-AC21-142A-618AA0596F08}"/>
          </ac:spMkLst>
        </pc:spChg>
        <pc:spChg chg="mod">
          <ac:chgData name="Utilisateur invité" userId="S::urn:spo:anon#6d343b0b664cc31f668dbd687f5d68cd0f998c0683e2cf72ba6308cacbd72593::" providerId="AD" clId="Web-{A2C6D4CD-1373-C9BB-1457-7DEA5977BDD9}" dt="2022-11-15T19:29:37.025" v="94" actId="14100"/>
          <ac:spMkLst>
            <pc:docMk/>
            <pc:sldMk cId="365089587" sldId="404"/>
            <ac:spMk id="9" creationId="{AC124686-1486-17D5-FCC9-7829DC58F308}"/>
          </ac:spMkLst>
        </pc:spChg>
        <pc:spChg chg="mod">
          <ac:chgData name="Utilisateur invité" userId="S::urn:spo:anon#6d343b0b664cc31f668dbd687f5d68cd0f998c0683e2cf72ba6308cacbd72593::" providerId="AD" clId="Web-{A2C6D4CD-1373-C9BB-1457-7DEA5977BDD9}" dt="2022-11-15T19:29:32.603" v="93" actId="1076"/>
          <ac:spMkLst>
            <pc:docMk/>
            <pc:sldMk cId="365089587" sldId="404"/>
            <ac:spMk id="12" creationId="{5F815F13-C06F-CA67-BE2E-259C318F975B}"/>
          </ac:spMkLst>
        </pc:spChg>
        <pc:spChg chg="mod">
          <ac:chgData name="Utilisateur invité" userId="S::urn:spo:anon#6d343b0b664cc31f668dbd687f5d68cd0f998c0683e2cf72ba6308cacbd72593::" providerId="AD" clId="Web-{A2C6D4CD-1373-C9BB-1457-7DEA5977BDD9}" dt="2022-11-15T19:30:38.402" v="101" actId="1076"/>
          <ac:spMkLst>
            <pc:docMk/>
            <pc:sldMk cId="365089587" sldId="404"/>
            <ac:spMk id="14" creationId="{A7529269-A610-B997-C31C-A2EA08F7BBD9}"/>
          </ac:spMkLst>
        </pc:spChg>
        <pc:spChg chg="add del mod">
          <ac:chgData name="Utilisateur invité" userId="S::urn:spo:anon#6d343b0b664cc31f668dbd687f5d68cd0f998c0683e2cf72ba6308cacbd72593::" providerId="AD" clId="Web-{A2C6D4CD-1373-C9BB-1457-7DEA5977BDD9}" dt="2022-11-15T19:26:56.629" v="73"/>
          <ac:spMkLst>
            <pc:docMk/>
            <pc:sldMk cId="365089587" sldId="404"/>
            <ac:spMk id="16" creationId="{1584D927-7A51-B2A3-3BC9-C7F6E3201964}"/>
          </ac:spMkLst>
        </pc:spChg>
        <pc:spChg chg="add del mod">
          <ac:chgData name="Utilisateur invité" userId="S::urn:spo:anon#6d343b0b664cc31f668dbd687f5d68cd0f998c0683e2cf72ba6308cacbd72593::" providerId="AD" clId="Web-{A2C6D4CD-1373-C9BB-1457-7DEA5977BDD9}" dt="2022-11-15T19:27:40.771" v="76"/>
          <ac:spMkLst>
            <pc:docMk/>
            <pc:sldMk cId="365089587" sldId="404"/>
            <ac:spMk id="17" creationId="{23D24D2F-3AE5-02A2-84DB-BE99387EB444}"/>
          </ac:spMkLst>
        </pc:spChg>
        <pc:spChg chg="add del mod">
          <ac:chgData name="Utilisateur invité" userId="S::urn:spo:anon#6d343b0b664cc31f668dbd687f5d68cd0f998c0683e2cf72ba6308cacbd72593::" providerId="AD" clId="Web-{A2C6D4CD-1373-C9BB-1457-7DEA5977BDD9}" dt="2022-11-15T19:28:09.694" v="79"/>
          <ac:spMkLst>
            <pc:docMk/>
            <pc:sldMk cId="365089587" sldId="404"/>
            <ac:spMk id="18" creationId="{FBD2BCE3-F9BF-4285-D098-52F586BE462C}"/>
          </ac:spMkLst>
        </pc:spChg>
        <pc:spChg chg="add del mod">
          <ac:chgData name="Utilisateur invité" userId="S::urn:spo:anon#6d343b0b664cc31f668dbd687f5d68cd0f998c0683e2cf72ba6308cacbd72593::" providerId="AD" clId="Web-{A2C6D4CD-1373-C9BB-1457-7DEA5977BDD9}" dt="2022-11-15T19:37:00.101" v="124"/>
          <ac:spMkLst>
            <pc:docMk/>
            <pc:sldMk cId="365089587" sldId="404"/>
            <ac:spMk id="19" creationId="{93DE316F-34ED-89B6-D5BC-9CBC5F30582A}"/>
          </ac:spMkLst>
        </pc:spChg>
        <pc:spChg chg="add del">
          <ac:chgData name="Utilisateur invité" userId="S::urn:spo:anon#6d343b0b664cc31f668dbd687f5d68cd0f998c0683e2cf72ba6308cacbd72593::" providerId="AD" clId="Web-{A2C6D4CD-1373-C9BB-1457-7DEA5977BDD9}" dt="2022-11-15T19:35:24.255" v="109"/>
          <ac:spMkLst>
            <pc:docMk/>
            <pc:sldMk cId="365089587" sldId="404"/>
            <ac:spMk id="20" creationId="{2CFD7C76-3BF9-8A8F-B78F-F4E1871CA665}"/>
          </ac:spMkLst>
        </pc:spChg>
        <pc:spChg chg="add mod">
          <ac:chgData name="Utilisateur invité" userId="S::urn:spo:anon#6d343b0b664cc31f668dbd687f5d68cd0f998c0683e2cf72ba6308cacbd72593::" providerId="AD" clId="Web-{A2C6D4CD-1373-C9BB-1457-7DEA5977BDD9}" dt="2022-11-15T19:37:09.148" v="126" actId="1076"/>
          <ac:spMkLst>
            <pc:docMk/>
            <pc:sldMk cId="365089587" sldId="404"/>
            <ac:spMk id="22" creationId="{A10E082E-D373-D325-B3D2-3446A3D7199F}"/>
          </ac:spMkLst>
        </pc:spChg>
        <pc:picChg chg="add del mod">
          <ac:chgData name="Utilisateur invité" userId="S::urn:spo:anon#6d343b0b664cc31f668dbd687f5d68cd0f998c0683e2cf72ba6308cacbd72593::" providerId="AD" clId="Web-{A2C6D4CD-1373-C9BB-1457-7DEA5977BDD9}" dt="2022-11-15T19:19:43.897" v="3"/>
          <ac:picMkLst>
            <pc:docMk/>
            <pc:sldMk cId="365089587" sldId="404"/>
            <ac:picMk id="10" creationId="{938FB61D-5FE7-168E-BC0E-A316259DD0E6}"/>
          </ac:picMkLst>
        </pc:picChg>
        <pc:picChg chg="add mod">
          <ac:chgData name="Utilisateur invité" userId="S::urn:spo:anon#6d343b0b664cc31f668dbd687f5d68cd0f998c0683e2cf72ba6308cacbd72593::" providerId="AD" clId="Web-{A2C6D4CD-1373-C9BB-1457-7DEA5977BDD9}" dt="2022-11-15T19:37:12.133" v="127" actId="1076"/>
          <ac:picMkLst>
            <pc:docMk/>
            <pc:sldMk cId="365089587" sldId="404"/>
            <ac:picMk id="13" creationId="{C07873A8-9B18-84DA-8B4F-0D4B594841EF}"/>
          </ac:picMkLst>
        </pc:picChg>
        <pc:picChg chg="add mod ord modCrop">
          <ac:chgData name="Utilisateur invité" userId="S::urn:spo:anon#6d343b0b664cc31f668dbd687f5d68cd0f998c0683e2cf72ba6308cacbd72593::" providerId="AD" clId="Web-{A2C6D4CD-1373-C9BB-1457-7DEA5977BDD9}" dt="2022-11-15T19:30:41.402" v="102" actId="1076"/>
          <ac:picMkLst>
            <pc:docMk/>
            <pc:sldMk cId="365089587" sldId="404"/>
            <ac:picMk id="15" creationId="{EF9B0590-E49F-24EC-0A5B-E534F8B66322}"/>
          </ac:picMkLst>
        </pc:picChg>
      </pc:sldChg>
    </pc:docChg>
  </pc:docChgLst>
  <pc:docChgLst>
    <pc:chgData name="Utilisateur invité" userId="S::urn:spo:anon#6d343b0b664cc31f668dbd687f5d68cd0f998c0683e2cf72ba6308cacbd72593::" providerId="AD" clId="Web-{344C667C-0ADC-BE52-E0CE-BC31152C13D5}"/>
    <pc:docChg chg="addSld delSld modSld sldOrd">
      <pc:chgData name="Utilisateur invité" userId="S::urn:spo:anon#6d343b0b664cc31f668dbd687f5d68cd0f998c0683e2cf72ba6308cacbd72593::" providerId="AD" clId="Web-{344C667C-0ADC-BE52-E0CE-BC31152C13D5}" dt="2022-11-10T15:57:59.890" v="1135" actId="20577"/>
      <pc:docMkLst>
        <pc:docMk/>
      </pc:docMkLst>
      <pc:sldChg chg="modSp del">
        <pc:chgData name="Utilisateur invité" userId="S::urn:spo:anon#6d343b0b664cc31f668dbd687f5d68cd0f998c0683e2cf72ba6308cacbd72593::" providerId="AD" clId="Web-{344C667C-0ADC-BE52-E0CE-BC31152C13D5}" dt="2022-11-10T13:48:26.845" v="571"/>
        <pc:sldMkLst>
          <pc:docMk/>
          <pc:sldMk cId="4000481277" sldId="294"/>
        </pc:sldMkLst>
        <pc:spChg chg="mod">
          <ac:chgData name="Utilisateur invité" userId="S::urn:spo:anon#6d343b0b664cc31f668dbd687f5d68cd0f998c0683e2cf72ba6308cacbd72593::" providerId="AD" clId="Web-{344C667C-0ADC-BE52-E0CE-BC31152C13D5}" dt="2022-11-10T13:43:51.648" v="510" actId="14100"/>
          <ac:spMkLst>
            <pc:docMk/>
            <pc:sldMk cId="4000481277" sldId="294"/>
            <ac:spMk id="3" creationId="{00000000-0000-0000-0000-000000000000}"/>
          </ac:spMkLst>
        </pc:spChg>
        <pc:spChg chg="mod">
          <ac:chgData name="Utilisateur invité" userId="S::urn:spo:anon#6d343b0b664cc31f668dbd687f5d68cd0f998c0683e2cf72ba6308cacbd72593::" providerId="AD" clId="Web-{344C667C-0ADC-BE52-E0CE-BC31152C13D5}" dt="2022-11-10T13:46:04.278" v="540" actId="688"/>
          <ac:spMkLst>
            <pc:docMk/>
            <pc:sldMk cId="4000481277" sldId="294"/>
            <ac:spMk id="19" creationId="{808D7C77-6B30-468D-88D5-D4F68116720F}"/>
          </ac:spMkLst>
        </pc:spChg>
      </pc:sldChg>
      <pc:sldChg chg="del">
        <pc:chgData name="Utilisateur invité" userId="S::urn:spo:anon#6d343b0b664cc31f668dbd687f5d68cd0f998c0683e2cf72ba6308cacbd72593::" providerId="AD" clId="Web-{344C667C-0ADC-BE52-E0CE-BC31152C13D5}" dt="2022-11-10T13:48:33.439" v="572"/>
        <pc:sldMkLst>
          <pc:docMk/>
          <pc:sldMk cId="1684877486" sldId="295"/>
        </pc:sldMkLst>
      </pc:sldChg>
      <pc:sldChg chg="addSp delSp modSp">
        <pc:chgData name="Utilisateur invité" userId="S::urn:spo:anon#6d343b0b664cc31f668dbd687f5d68cd0f998c0683e2cf72ba6308cacbd72593::" providerId="AD" clId="Web-{344C667C-0ADC-BE52-E0CE-BC31152C13D5}" dt="2022-11-10T15:17:13.348" v="624" actId="20577"/>
        <pc:sldMkLst>
          <pc:docMk/>
          <pc:sldMk cId="1838334566" sldId="301"/>
        </pc:sldMkLst>
        <pc:spChg chg="mod">
          <ac:chgData name="Utilisateur invité" userId="S::urn:spo:anon#6d343b0b664cc31f668dbd687f5d68cd0f998c0683e2cf72ba6308cacbd72593::" providerId="AD" clId="Web-{344C667C-0ADC-BE52-E0CE-BC31152C13D5}" dt="2022-11-10T15:17:13.348" v="624" actId="20577"/>
          <ac:spMkLst>
            <pc:docMk/>
            <pc:sldMk cId="1838334566" sldId="301"/>
            <ac:spMk id="2" creationId="{00000000-0000-0000-0000-000000000000}"/>
          </ac:spMkLst>
        </pc:spChg>
        <pc:spChg chg="add del">
          <ac:chgData name="Utilisateur invité" userId="S::urn:spo:anon#6d343b0b664cc31f668dbd687f5d68cd0f998c0683e2cf72ba6308cacbd72593::" providerId="AD" clId="Web-{344C667C-0ADC-BE52-E0CE-BC31152C13D5}" dt="2022-11-10T15:17:10.332" v="608"/>
          <ac:spMkLst>
            <pc:docMk/>
            <pc:sldMk cId="1838334566" sldId="301"/>
            <ac:spMk id="4" creationId="{00000000-0000-0000-0000-000000000000}"/>
          </ac:spMkLst>
        </pc:spChg>
        <pc:picChg chg="add del">
          <ac:chgData name="Utilisateur invité" userId="S::urn:spo:anon#6d343b0b664cc31f668dbd687f5d68cd0f998c0683e2cf72ba6308cacbd72593::" providerId="AD" clId="Web-{344C667C-0ADC-BE52-E0CE-BC31152C13D5}" dt="2022-11-10T15:17:11.129" v="609"/>
          <ac:picMkLst>
            <pc:docMk/>
            <pc:sldMk cId="1838334566" sldId="301"/>
            <ac:picMk id="5" creationId="{00000000-0000-0000-0000-000000000000}"/>
          </ac:picMkLst>
        </pc:picChg>
        <pc:picChg chg="add del">
          <ac:chgData name="Utilisateur invité" userId="S::urn:spo:anon#6d343b0b664cc31f668dbd687f5d68cd0f998c0683e2cf72ba6308cacbd72593::" providerId="AD" clId="Web-{344C667C-0ADC-BE52-E0CE-BC31152C13D5}" dt="2022-11-10T15:17:12.598" v="610"/>
          <ac:picMkLst>
            <pc:docMk/>
            <pc:sldMk cId="1838334566" sldId="301"/>
            <ac:picMk id="8" creationId="{00000000-0000-0000-0000-000000000000}"/>
          </ac:picMkLst>
        </pc:picChg>
      </pc:sldChg>
      <pc:sldChg chg="addSp delSp modSp">
        <pc:chgData name="Utilisateur invité" userId="S::urn:spo:anon#6d343b0b664cc31f668dbd687f5d68cd0f998c0683e2cf72ba6308cacbd72593::" providerId="AD" clId="Web-{344C667C-0ADC-BE52-E0CE-BC31152C13D5}" dt="2022-11-10T15:26:20.408" v="867" actId="20577"/>
        <pc:sldMkLst>
          <pc:docMk/>
          <pc:sldMk cId="1645793336" sldId="319"/>
        </pc:sldMkLst>
        <pc:spChg chg="mod">
          <ac:chgData name="Utilisateur invité" userId="S::urn:spo:anon#6d343b0b664cc31f668dbd687f5d68cd0f998c0683e2cf72ba6308cacbd72593::" providerId="AD" clId="Web-{344C667C-0ADC-BE52-E0CE-BC31152C13D5}" dt="2022-11-10T15:18:10.803" v="666" actId="20577"/>
          <ac:spMkLst>
            <pc:docMk/>
            <pc:sldMk cId="1645793336" sldId="319"/>
            <ac:spMk id="2" creationId="{00000000-0000-0000-0000-000000000000}"/>
          </ac:spMkLst>
        </pc:spChg>
        <pc:spChg chg="add mod">
          <ac:chgData name="Utilisateur invité" userId="S::urn:spo:anon#6d343b0b664cc31f668dbd687f5d68cd0f998c0683e2cf72ba6308cacbd72593::" providerId="AD" clId="Web-{344C667C-0ADC-BE52-E0CE-BC31152C13D5}" dt="2022-11-10T15:26:20.408" v="867" actId="20577"/>
          <ac:spMkLst>
            <pc:docMk/>
            <pc:sldMk cId="1645793336" sldId="319"/>
            <ac:spMk id="4" creationId="{CEC0A531-25D0-0620-D97D-B81D53DD38A5}"/>
          </ac:spMkLst>
        </pc:spChg>
        <pc:spChg chg="add mod">
          <ac:chgData name="Utilisateur invité" userId="S::urn:spo:anon#6d343b0b664cc31f668dbd687f5d68cd0f998c0683e2cf72ba6308cacbd72593::" providerId="AD" clId="Web-{344C667C-0ADC-BE52-E0CE-BC31152C13D5}" dt="2022-11-10T15:25:31.344" v="850" actId="1076"/>
          <ac:spMkLst>
            <pc:docMk/>
            <pc:sldMk cId="1645793336" sldId="319"/>
            <ac:spMk id="5" creationId="{D5894193-DFE8-BDF4-2C2D-745B79975DB8}"/>
          </ac:spMkLst>
        </pc:spChg>
        <pc:spChg chg="del">
          <ac:chgData name="Utilisateur invité" userId="S::urn:spo:anon#6d343b0b664cc31f668dbd687f5d68cd0f998c0683e2cf72ba6308cacbd72593::" providerId="AD" clId="Web-{344C667C-0ADC-BE52-E0CE-BC31152C13D5}" dt="2022-11-10T15:23:35.732" v="777"/>
          <ac:spMkLst>
            <pc:docMk/>
            <pc:sldMk cId="1645793336" sldId="319"/>
            <ac:spMk id="11" creationId="{00000000-0000-0000-0000-000000000000}"/>
          </ac:spMkLst>
        </pc:spChg>
        <pc:spChg chg="del">
          <ac:chgData name="Utilisateur invité" userId="S::urn:spo:anon#6d343b0b664cc31f668dbd687f5d68cd0f998c0683e2cf72ba6308cacbd72593::" providerId="AD" clId="Web-{344C667C-0ADC-BE52-E0CE-BC31152C13D5}" dt="2022-11-10T15:18:02.459" v="653"/>
          <ac:spMkLst>
            <pc:docMk/>
            <pc:sldMk cId="1645793336" sldId="319"/>
            <ac:spMk id="13" creationId="{00000000-0000-0000-0000-000000000000}"/>
          </ac:spMkLst>
        </pc:spChg>
        <pc:picChg chg="del">
          <ac:chgData name="Utilisateur invité" userId="S::urn:spo:anon#6d343b0b664cc31f668dbd687f5d68cd0f998c0683e2cf72ba6308cacbd72593::" providerId="AD" clId="Web-{344C667C-0ADC-BE52-E0CE-BC31152C13D5}" dt="2022-11-10T15:23:36.763" v="778"/>
          <ac:picMkLst>
            <pc:docMk/>
            <pc:sldMk cId="1645793336" sldId="319"/>
            <ac:picMk id="9" creationId="{00000000-0000-0000-0000-000000000000}"/>
          </ac:picMkLst>
        </pc:picChg>
        <pc:picChg chg="del">
          <ac:chgData name="Utilisateur invité" userId="S::urn:spo:anon#6d343b0b664cc31f668dbd687f5d68cd0f998c0683e2cf72ba6308cacbd72593::" providerId="AD" clId="Web-{344C667C-0ADC-BE52-E0CE-BC31152C13D5}" dt="2022-11-10T15:18:03.506" v="654"/>
          <ac:picMkLst>
            <pc:docMk/>
            <pc:sldMk cId="1645793336" sldId="319"/>
            <ac:picMk id="10" creationId="{00000000-0000-0000-0000-000000000000}"/>
          </ac:picMkLst>
        </pc:picChg>
        <pc:picChg chg="del">
          <ac:chgData name="Utilisateur invité" userId="S::urn:spo:anon#6d343b0b664cc31f668dbd687f5d68cd0f998c0683e2cf72ba6308cacbd72593::" providerId="AD" clId="Web-{344C667C-0ADC-BE52-E0CE-BC31152C13D5}" dt="2022-11-10T15:18:00.740" v="652"/>
          <ac:picMkLst>
            <pc:docMk/>
            <pc:sldMk cId="1645793336" sldId="319"/>
            <ac:picMk id="12" creationId="{00000000-0000-0000-0000-000000000000}"/>
          </ac:picMkLst>
        </pc:picChg>
      </pc:sldChg>
      <pc:sldChg chg="addSp delSp modSp del ord">
        <pc:chgData name="Utilisateur invité" userId="S::urn:spo:anon#6d343b0b664cc31f668dbd687f5d68cd0f998c0683e2cf72ba6308cacbd72593::" providerId="AD" clId="Web-{344C667C-0ADC-BE52-E0CE-BC31152C13D5}" dt="2022-11-10T13:17:43.285" v="106"/>
        <pc:sldMkLst>
          <pc:docMk/>
          <pc:sldMk cId="2241816134" sldId="343"/>
        </pc:sldMkLst>
        <pc:spChg chg="mod">
          <ac:chgData name="Utilisateur invité" userId="S::urn:spo:anon#6d343b0b664cc31f668dbd687f5d68cd0f998c0683e2cf72ba6308cacbd72593::" providerId="AD" clId="Web-{344C667C-0ADC-BE52-E0CE-BC31152C13D5}" dt="2022-11-10T13:17:09.941" v="102" actId="14100"/>
          <ac:spMkLst>
            <pc:docMk/>
            <pc:sldMk cId="2241816134" sldId="343"/>
            <ac:spMk id="2" creationId="{3C6BE272-40A8-59A5-7EC8-BB9CF17432E7}"/>
          </ac:spMkLst>
        </pc:spChg>
        <pc:spChg chg="del mod">
          <ac:chgData name="Utilisateur invité" userId="S::urn:spo:anon#6d343b0b664cc31f668dbd687f5d68cd0f998c0683e2cf72ba6308cacbd72593::" providerId="AD" clId="Web-{344C667C-0ADC-BE52-E0CE-BC31152C13D5}" dt="2022-11-10T12:58:02.560" v="40"/>
          <ac:spMkLst>
            <pc:docMk/>
            <pc:sldMk cId="2241816134" sldId="343"/>
            <ac:spMk id="3" creationId="{55A4A47F-45D1-6491-04A0-BD49F3FAEB2A}"/>
          </ac:spMkLst>
        </pc:spChg>
        <pc:spChg chg="add del mod">
          <ac:chgData name="Utilisateur invité" userId="S::urn:spo:anon#6d343b0b664cc31f668dbd687f5d68cd0f998c0683e2cf72ba6308cacbd72593::" providerId="AD" clId="Web-{344C667C-0ADC-BE52-E0CE-BC31152C13D5}" dt="2022-11-10T12:58:05.810" v="41"/>
          <ac:spMkLst>
            <pc:docMk/>
            <pc:sldMk cId="2241816134" sldId="343"/>
            <ac:spMk id="10" creationId="{1B6EDEF0-4605-9760-AE63-DEA4D1958017}"/>
          </ac:spMkLst>
        </pc:spChg>
        <pc:graphicFrameChg chg="add mod modGraphic">
          <ac:chgData name="Utilisateur invité" userId="S::urn:spo:anon#6d343b0b664cc31f668dbd687f5d68cd0f998c0683e2cf72ba6308cacbd72593::" providerId="AD" clId="Web-{344C667C-0ADC-BE52-E0CE-BC31152C13D5}" dt="2022-11-10T13:17:18.863" v="105" actId="1076"/>
          <ac:graphicFrameMkLst>
            <pc:docMk/>
            <pc:sldMk cId="2241816134" sldId="343"/>
            <ac:graphicFrameMk id="12" creationId="{CC6F01B1-0E9F-C6AA-6F28-E07A6AA62866}"/>
          </ac:graphicFrameMkLst>
        </pc:graphicFrameChg>
        <pc:picChg chg="del">
          <ac:chgData name="Utilisateur invité" userId="S::urn:spo:anon#6d343b0b664cc31f668dbd687f5d68cd0f998c0683e2cf72ba6308cacbd72593::" providerId="AD" clId="Web-{344C667C-0ADC-BE52-E0CE-BC31152C13D5}" dt="2022-11-10T12:58:09.716" v="42"/>
          <ac:picMkLst>
            <pc:docMk/>
            <pc:sldMk cId="2241816134" sldId="343"/>
            <ac:picMk id="7" creationId="{00000000-0000-0000-0000-000000000000}"/>
          </ac:picMkLst>
        </pc:picChg>
      </pc:sldChg>
      <pc:sldChg chg="addSp modSp">
        <pc:chgData name="Utilisateur invité" userId="S::urn:spo:anon#6d343b0b664cc31f668dbd687f5d68cd0f998c0683e2cf72ba6308cacbd72593::" providerId="AD" clId="Web-{344C667C-0ADC-BE52-E0CE-BC31152C13D5}" dt="2022-11-10T13:49:34.941" v="579" actId="1076"/>
        <pc:sldMkLst>
          <pc:docMk/>
          <pc:sldMk cId="1450035325" sldId="349"/>
        </pc:sldMkLst>
        <pc:spChg chg="add mod">
          <ac:chgData name="Utilisateur invité" userId="S::urn:spo:anon#6d343b0b664cc31f668dbd687f5d68cd0f998c0683e2cf72ba6308cacbd72593::" providerId="AD" clId="Web-{344C667C-0ADC-BE52-E0CE-BC31152C13D5}" dt="2022-11-10T13:49:34.941" v="579" actId="1076"/>
          <ac:spMkLst>
            <pc:docMk/>
            <pc:sldMk cId="1450035325" sldId="349"/>
            <ac:spMk id="2" creationId="{76AA6F76-ED7D-B574-6E07-CD1D2EDB47AB}"/>
          </ac:spMkLst>
        </pc:spChg>
      </pc:sldChg>
      <pc:sldChg chg="del">
        <pc:chgData name="Utilisateur invité" userId="S::urn:spo:anon#6d343b0b664cc31f668dbd687f5d68cd0f998c0683e2cf72ba6308cacbd72593::" providerId="AD" clId="Web-{344C667C-0ADC-BE52-E0CE-BC31152C13D5}" dt="2022-11-10T13:42:54.147" v="505"/>
        <pc:sldMkLst>
          <pc:docMk/>
          <pc:sldMk cId="3543170902" sldId="388"/>
        </pc:sldMkLst>
      </pc:sldChg>
      <pc:sldChg chg="ord">
        <pc:chgData name="Utilisateur invité" userId="S::urn:spo:anon#6d343b0b664cc31f668dbd687f5d68cd0f998c0683e2cf72ba6308cacbd72593::" providerId="AD" clId="Web-{344C667C-0ADC-BE52-E0CE-BC31152C13D5}" dt="2022-11-10T14:13:55.087" v="582"/>
        <pc:sldMkLst>
          <pc:docMk/>
          <pc:sldMk cId="276269893" sldId="391"/>
        </pc:sldMkLst>
      </pc:sldChg>
      <pc:sldChg chg="modSp">
        <pc:chgData name="Utilisateur invité" userId="S::urn:spo:anon#6d343b0b664cc31f668dbd687f5d68cd0f998c0683e2cf72ba6308cacbd72593::" providerId="AD" clId="Web-{344C667C-0ADC-BE52-E0CE-BC31152C13D5}" dt="2022-11-10T14:13:15.992" v="581" actId="20577"/>
        <pc:sldMkLst>
          <pc:docMk/>
          <pc:sldMk cId="1603697773" sldId="392"/>
        </pc:sldMkLst>
        <pc:spChg chg="mod">
          <ac:chgData name="Utilisateur invité" userId="S::urn:spo:anon#6d343b0b664cc31f668dbd687f5d68cd0f998c0683e2cf72ba6308cacbd72593::" providerId="AD" clId="Web-{344C667C-0ADC-BE52-E0CE-BC31152C13D5}" dt="2022-11-10T14:13:15.992" v="581" actId="20577"/>
          <ac:spMkLst>
            <pc:docMk/>
            <pc:sldMk cId="1603697773" sldId="392"/>
            <ac:spMk id="15" creationId="{00000000-0000-0000-0000-000000000000}"/>
          </ac:spMkLst>
        </pc:spChg>
      </pc:sldChg>
      <pc:sldChg chg="addSp delSp modSp">
        <pc:chgData name="Utilisateur invité" userId="S::urn:spo:anon#6d343b0b664cc31f668dbd687f5d68cd0f998c0683e2cf72ba6308cacbd72593::" providerId="AD" clId="Web-{344C667C-0ADC-BE52-E0CE-BC31152C13D5}" dt="2022-11-10T13:42:01.082" v="504" actId="20577"/>
        <pc:sldMkLst>
          <pc:docMk/>
          <pc:sldMk cId="4096866586" sldId="397"/>
        </pc:sldMkLst>
        <pc:spChg chg="mod">
          <ac:chgData name="Utilisateur invité" userId="S::urn:spo:anon#6d343b0b664cc31f668dbd687f5d68cd0f998c0683e2cf72ba6308cacbd72593::" providerId="AD" clId="Web-{344C667C-0ADC-BE52-E0CE-BC31152C13D5}" dt="2022-11-10T13:41:40.582" v="500" actId="14100"/>
          <ac:spMkLst>
            <pc:docMk/>
            <pc:sldMk cId="4096866586" sldId="397"/>
            <ac:spMk id="2" creationId="{AC560076-9DDF-F9ED-F16D-408FC8F05CAF}"/>
          </ac:spMkLst>
        </pc:spChg>
        <pc:spChg chg="add mod">
          <ac:chgData name="Utilisateur invité" userId="S::urn:spo:anon#6d343b0b664cc31f668dbd687f5d68cd0f998c0683e2cf72ba6308cacbd72593::" providerId="AD" clId="Web-{344C667C-0ADC-BE52-E0CE-BC31152C13D5}" dt="2022-11-10T13:36:18.165" v="443" actId="20577"/>
          <ac:spMkLst>
            <pc:docMk/>
            <pc:sldMk cId="4096866586" sldId="397"/>
            <ac:spMk id="11" creationId="{07B06746-3279-257A-E74D-CB236C37E459}"/>
          </ac:spMkLst>
        </pc:spChg>
        <pc:spChg chg="mod">
          <ac:chgData name="Utilisateur invité" userId="S::urn:spo:anon#6d343b0b664cc31f668dbd687f5d68cd0f998c0683e2cf72ba6308cacbd72593::" providerId="AD" clId="Web-{344C667C-0ADC-BE52-E0CE-BC31152C13D5}" dt="2022-11-10T13:38:33.576" v="462" actId="1076"/>
          <ac:spMkLst>
            <pc:docMk/>
            <pc:sldMk cId="4096866586" sldId="397"/>
            <ac:spMk id="12" creationId="{071CB5EC-23B1-CFE5-21C5-B899FEEC0C43}"/>
          </ac:spMkLst>
        </pc:spChg>
        <pc:spChg chg="mod">
          <ac:chgData name="Utilisateur invité" userId="S::urn:spo:anon#6d343b0b664cc31f668dbd687f5d68cd0f998c0683e2cf72ba6308cacbd72593::" providerId="AD" clId="Web-{344C667C-0ADC-BE52-E0CE-BC31152C13D5}" dt="2022-11-10T13:41:49.566" v="501" actId="20577"/>
          <ac:spMkLst>
            <pc:docMk/>
            <pc:sldMk cId="4096866586" sldId="397"/>
            <ac:spMk id="13" creationId="{00000000-0000-0000-0000-000000000000}"/>
          </ac:spMkLst>
        </pc:spChg>
        <pc:spChg chg="mod">
          <ac:chgData name="Utilisateur invité" userId="S::urn:spo:anon#6d343b0b664cc31f668dbd687f5d68cd0f998c0683e2cf72ba6308cacbd72593::" providerId="AD" clId="Web-{344C667C-0ADC-BE52-E0CE-BC31152C13D5}" dt="2022-11-10T13:42:01.082" v="504" actId="20577"/>
          <ac:spMkLst>
            <pc:docMk/>
            <pc:sldMk cId="4096866586" sldId="397"/>
            <ac:spMk id="15" creationId="{00000000-0000-0000-0000-000000000000}"/>
          </ac:spMkLst>
        </pc:spChg>
        <pc:spChg chg="mod">
          <ac:chgData name="Utilisateur invité" userId="S::urn:spo:anon#6d343b0b664cc31f668dbd687f5d68cd0f998c0683e2cf72ba6308cacbd72593::" providerId="AD" clId="Web-{344C667C-0ADC-BE52-E0CE-BC31152C13D5}" dt="2022-11-10T13:40:25.032" v="484" actId="1076"/>
          <ac:spMkLst>
            <pc:docMk/>
            <pc:sldMk cId="4096866586" sldId="397"/>
            <ac:spMk id="16" creationId="{CCF40A44-F6A0-83F2-386B-5FBD7A2B0443}"/>
          </ac:spMkLst>
        </pc:spChg>
        <pc:spChg chg="mod">
          <ac:chgData name="Utilisateur invité" userId="S::urn:spo:anon#6d343b0b664cc31f668dbd687f5d68cd0f998c0683e2cf72ba6308cacbd72593::" providerId="AD" clId="Web-{344C667C-0ADC-BE52-E0CE-BC31152C13D5}" dt="2022-11-10T13:39:22.030" v="473" actId="14100"/>
          <ac:spMkLst>
            <pc:docMk/>
            <pc:sldMk cId="4096866586" sldId="397"/>
            <ac:spMk id="18" creationId="{D9D5FC76-9FD1-3FBB-98EB-2299FF607B3B}"/>
          </ac:spMkLst>
        </pc:spChg>
        <pc:spChg chg="add mod">
          <ac:chgData name="Utilisateur invité" userId="S::urn:spo:anon#6d343b0b664cc31f668dbd687f5d68cd0f998c0683e2cf72ba6308cacbd72593::" providerId="AD" clId="Web-{344C667C-0ADC-BE52-E0CE-BC31152C13D5}" dt="2022-11-10T13:38:36.341" v="463" actId="14100"/>
          <ac:spMkLst>
            <pc:docMk/>
            <pc:sldMk cId="4096866586" sldId="397"/>
            <ac:spMk id="19" creationId="{799870FF-0942-CF9D-DE4E-E9A2AFA0D86D}"/>
          </ac:spMkLst>
        </pc:spChg>
        <pc:spChg chg="add mod">
          <ac:chgData name="Utilisateur invité" userId="S::urn:spo:anon#6d343b0b664cc31f668dbd687f5d68cd0f998c0683e2cf72ba6308cacbd72593::" providerId="AD" clId="Web-{344C667C-0ADC-BE52-E0CE-BC31152C13D5}" dt="2022-11-10T13:39:30.203" v="475" actId="14100"/>
          <ac:spMkLst>
            <pc:docMk/>
            <pc:sldMk cId="4096866586" sldId="397"/>
            <ac:spMk id="21" creationId="{4BCB3343-28E0-88D2-75FA-A3DDC73B941D}"/>
          </ac:spMkLst>
        </pc:spChg>
        <pc:spChg chg="add mod">
          <ac:chgData name="Utilisateur invité" userId="S::urn:spo:anon#6d343b0b664cc31f668dbd687f5d68cd0f998c0683e2cf72ba6308cacbd72593::" providerId="AD" clId="Web-{344C667C-0ADC-BE52-E0CE-BC31152C13D5}" dt="2022-11-10T13:40:09.829" v="479" actId="14100"/>
          <ac:spMkLst>
            <pc:docMk/>
            <pc:sldMk cId="4096866586" sldId="397"/>
            <ac:spMk id="22" creationId="{5F8A0C61-2084-F5F4-6454-06483FEFE9DF}"/>
          </ac:spMkLst>
        </pc:spChg>
        <pc:grpChg chg="mod">
          <ac:chgData name="Utilisateur invité" userId="S::urn:spo:anon#6d343b0b664cc31f668dbd687f5d68cd0f998c0683e2cf72ba6308cacbd72593::" providerId="AD" clId="Web-{344C667C-0ADC-BE52-E0CE-BC31152C13D5}" dt="2022-11-10T13:37:21.839" v="451" actId="1076"/>
          <ac:grpSpMkLst>
            <pc:docMk/>
            <pc:sldMk cId="4096866586" sldId="397"/>
            <ac:grpSpMk id="17" creationId="{00000000-0000-0000-0000-000000000000}"/>
          </ac:grpSpMkLst>
        </pc:grpChg>
        <pc:picChg chg="add mod">
          <ac:chgData name="Utilisateur invité" userId="S::urn:spo:anon#6d343b0b664cc31f668dbd687f5d68cd0f998c0683e2cf72ba6308cacbd72593::" providerId="AD" clId="Web-{344C667C-0ADC-BE52-E0CE-BC31152C13D5}" dt="2022-11-10T13:34:31.380" v="411" actId="1076"/>
          <ac:picMkLst>
            <pc:docMk/>
            <pc:sldMk cId="4096866586" sldId="397"/>
            <ac:picMk id="6" creationId="{E6A6F368-1468-FBD6-23E2-02CBEBF8E8CB}"/>
          </ac:picMkLst>
        </pc:picChg>
        <pc:picChg chg="add del mod">
          <ac:chgData name="Utilisateur invité" userId="S::urn:spo:anon#6d343b0b664cc31f668dbd687f5d68cd0f998c0683e2cf72ba6308cacbd72593::" providerId="AD" clId="Web-{344C667C-0ADC-BE52-E0CE-BC31152C13D5}" dt="2022-11-10T13:36:33.431" v="446"/>
          <ac:picMkLst>
            <pc:docMk/>
            <pc:sldMk cId="4096866586" sldId="397"/>
            <ac:picMk id="10" creationId="{E6A6F368-1468-FBD6-23E2-02CBEBF8E8CB}"/>
          </ac:picMkLst>
        </pc:picChg>
        <pc:picChg chg="add mod">
          <ac:chgData name="Utilisateur invité" userId="S::urn:spo:anon#6d343b0b664cc31f668dbd687f5d68cd0f998c0683e2cf72ba6308cacbd72593::" providerId="AD" clId="Web-{344C667C-0ADC-BE52-E0CE-BC31152C13D5}" dt="2022-11-10T13:36:38.650" v="449" actId="1076"/>
          <ac:picMkLst>
            <pc:docMk/>
            <pc:sldMk cId="4096866586" sldId="397"/>
            <ac:picMk id="14" creationId="{01197EDF-52A0-ACF4-8CE6-6C94AB11762F}"/>
          </ac:picMkLst>
        </pc:picChg>
        <pc:picChg chg="add del">
          <ac:chgData name="Utilisateur invité" userId="S::urn:spo:anon#6d343b0b664cc31f668dbd687f5d68cd0f998c0683e2cf72ba6308cacbd72593::" providerId="AD" clId="Web-{344C667C-0ADC-BE52-E0CE-BC31152C13D5}" dt="2022-11-10T13:38:50.498" v="465"/>
          <ac:picMkLst>
            <pc:docMk/>
            <pc:sldMk cId="4096866586" sldId="397"/>
            <ac:picMk id="20" creationId="{01197EDF-52A0-ACF4-8CE6-6C94AB11762F}"/>
          </ac:picMkLst>
        </pc:picChg>
      </pc:sldChg>
      <pc:sldChg chg="modSp">
        <pc:chgData name="Utilisateur invité" userId="S::urn:spo:anon#6d343b0b664cc31f668dbd687f5d68cd0f998c0683e2cf72ba6308cacbd72593::" providerId="AD" clId="Web-{344C667C-0ADC-BE52-E0CE-BC31152C13D5}" dt="2022-11-10T14:14:54.105" v="589" actId="20577"/>
        <pc:sldMkLst>
          <pc:docMk/>
          <pc:sldMk cId="1241339557" sldId="398"/>
        </pc:sldMkLst>
        <pc:spChg chg="mod">
          <ac:chgData name="Utilisateur invité" userId="S::urn:spo:anon#6d343b0b664cc31f668dbd687f5d68cd0f998c0683e2cf72ba6308cacbd72593::" providerId="AD" clId="Web-{344C667C-0ADC-BE52-E0CE-BC31152C13D5}" dt="2022-11-10T14:14:54.105" v="589" actId="20577"/>
          <ac:spMkLst>
            <pc:docMk/>
            <pc:sldMk cId="1241339557" sldId="398"/>
            <ac:spMk id="3" creationId="{00000000-0000-0000-0000-000000000000}"/>
          </ac:spMkLst>
        </pc:spChg>
      </pc:sldChg>
      <pc:sldChg chg="addSp delSp modSp add replId modNotes">
        <pc:chgData name="Utilisateur invité" userId="S::urn:spo:anon#6d343b0b664cc31f668dbd687f5d68cd0f998c0683e2cf72ba6308cacbd72593::" providerId="AD" clId="Web-{344C667C-0ADC-BE52-E0CE-BC31152C13D5}" dt="2022-11-10T15:57:59.890" v="1135" actId="20577"/>
        <pc:sldMkLst>
          <pc:docMk/>
          <pc:sldMk cId="3458553898" sldId="403"/>
        </pc:sldMkLst>
        <pc:spChg chg="mod">
          <ac:chgData name="Utilisateur invité" userId="S::urn:spo:anon#6d343b0b664cc31f668dbd687f5d68cd0f998c0683e2cf72ba6308cacbd72593::" providerId="AD" clId="Web-{344C667C-0ADC-BE52-E0CE-BC31152C13D5}" dt="2022-11-10T15:41:03.366" v="1065" actId="1076"/>
          <ac:spMkLst>
            <pc:docMk/>
            <pc:sldMk cId="3458553898" sldId="403"/>
            <ac:spMk id="3" creationId="{55A4A47F-45D1-6491-04A0-BD49F3FAEB2A}"/>
          </ac:spMkLst>
        </pc:spChg>
        <pc:spChg chg="add mod">
          <ac:chgData name="Utilisateur invité" userId="S::urn:spo:anon#6d343b0b664cc31f668dbd687f5d68cd0f998c0683e2cf72ba6308cacbd72593::" providerId="AD" clId="Web-{344C667C-0ADC-BE52-E0CE-BC31152C13D5}" dt="2022-11-10T15:42:32.524" v="1082" actId="1076"/>
          <ac:spMkLst>
            <pc:docMk/>
            <pc:sldMk cId="3458553898" sldId="403"/>
            <ac:spMk id="4" creationId="{500DCD20-D4FE-49EB-2732-97C9EE64A006}"/>
          </ac:spMkLst>
        </pc:spChg>
        <pc:spChg chg="add mod">
          <ac:chgData name="Utilisateur invité" userId="S::urn:spo:anon#6d343b0b664cc31f668dbd687f5d68cd0f998c0683e2cf72ba6308cacbd72593::" providerId="AD" clId="Web-{344C667C-0ADC-BE52-E0CE-BC31152C13D5}" dt="2022-11-10T15:57:59.890" v="1135" actId="20577"/>
          <ac:spMkLst>
            <pc:docMk/>
            <pc:sldMk cId="3458553898" sldId="403"/>
            <ac:spMk id="7" creationId="{03BF9248-39B1-40D1-1C3C-EBF234018AD3}"/>
          </ac:spMkLst>
        </pc:spChg>
        <pc:spChg chg="mod">
          <ac:chgData name="Utilisateur invité" userId="S::urn:spo:anon#6d343b0b664cc31f668dbd687f5d68cd0f998c0683e2cf72ba6308cacbd72593::" providerId="AD" clId="Web-{344C667C-0ADC-BE52-E0CE-BC31152C13D5}" dt="2022-11-10T15:57:41.592" v="1134" actId="1076"/>
          <ac:spMkLst>
            <pc:docMk/>
            <pc:sldMk cId="3458553898" sldId="403"/>
            <ac:spMk id="8" creationId="{811F627E-BF52-AC21-142A-618AA0596F08}"/>
          </ac:spMkLst>
        </pc:spChg>
        <pc:spChg chg="mod">
          <ac:chgData name="Utilisateur invité" userId="S::urn:spo:anon#6d343b0b664cc31f668dbd687f5d68cd0f998c0683e2cf72ba6308cacbd72593::" providerId="AD" clId="Web-{344C667C-0ADC-BE52-E0CE-BC31152C13D5}" dt="2022-11-10T15:40:49.491" v="1062" actId="1076"/>
          <ac:spMkLst>
            <pc:docMk/>
            <pc:sldMk cId="3458553898" sldId="403"/>
            <ac:spMk id="9" creationId="{AC124686-1486-17D5-FCC9-7829DC58F308}"/>
          </ac:spMkLst>
        </pc:spChg>
        <pc:spChg chg="add del mod">
          <ac:chgData name="Utilisateur invité" userId="S::urn:spo:anon#6d343b0b664cc31f668dbd687f5d68cd0f998c0683e2cf72ba6308cacbd72593::" providerId="AD" clId="Web-{344C667C-0ADC-BE52-E0CE-BC31152C13D5}" dt="2022-11-10T13:00:49.081" v="87"/>
          <ac:spMkLst>
            <pc:docMk/>
            <pc:sldMk cId="3458553898" sldId="403"/>
            <ac:spMk id="12" creationId="{C525F594-D7BB-9F86-1289-5FB0543CFE04}"/>
          </ac:spMkLst>
        </pc:spChg>
        <pc:spChg chg="add mod">
          <ac:chgData name="Utilisateur invité" userId="S::urn:spo:anon#6d343b0b664cc31f668dbd687f5d68cd0f998c0683e2cf72ba6308cacbd72593::" providerId="AD" clId="Web-{344C667C-0ADC-BE52-E0CE-BC31152C13D5}" dt="2022-11-10T15:43:05.572" v="1083" actId="1076"/>
          <ac:spMkLst>
            <pc:docMk/>
            <pc:sldMk cId="3458553898" sldId="403"/>
            <ac:spMk id="14" creationId="{17B87F4A-59CB-1B6C-D9B3-823387F64088}"/>
          </ac:spMkLst>
        </pc:spChg>
        <pc:spChg chg="add mod">
          <ac:chgData name="Utilisateur invité" userId="S::urn:spo:anon#6d343b0b664cc31f668dbd687f5d68cd0f998c0683e2cf72ba6308cacbd72593::" providerId="AD" clId="Web-{344C667C-0ADC-BE52-E0CE-BC31152C13D5}" dt="2022-11-10T15:40:42.615" v="1059" actId="1076"/>
          <ac:spMkLst>
            <pc:docMk/>
            <pc:sldMk cId="3458553898" sldId="403"/>
            <ac:spMk id="16" creationId="{4B6DDB58-788A-FE6B-76E6-FF9B356B4534}"/>
          </ac:spMkLst>
        </pc:spChg>
        <pc:spChg chg="add mod">
          <ac:chgData name="Utilisateur invité" userId="S::urn:spo:anon#6d343b0b664cc31f668dbd687f5d68cd0f998c0683e2cf72ba6308cacbd72593::" providerId="AD" clId="Web-{344C667C-0ADC-BE52-E0CE-BC31152C13D5}" dt="2022-11-10T15:40:51.678" v="1063" actId="1076"/>
          <ac:spMkLst>
            <pc:docMk/>
            <pc:sldMk cId="3458553898" sldId="403"/>
            <ac:spMk id="18" creationId="{39E2E22C-05AE-5BEA-807E-D93DCCC77FA6}"/>
          </ac:spMkLst>
        </pc:spChg>
        <pc:spChg chg="add mod">
          <ac:chgData name="Utilisateur invité" userId="S::urn:spo:anon#6d343b0b664cc31f668dbd687f5d68cd0f998c0683e2cf72ba6308cacbd72593::" providerId="AD" clId="Web-{344C667C-0ADC-BE52-E0CE-BC31152C13D5}" dt="2022-11-10T15:57:32.030" v="1131" actId="1076"/>
          <ac:spMkLst>
            <pc:docMk/>
            <pc:sldMk cId="3458553898" sldId="403"/>
            <ac:spMk id="19" creationId="{E5145AB5-0B61-CA12-81AA-4B6DDCA4AFCA}"/>
          </ac:spMkLst>
        </pc:spChg>
        <pc:spChg chg="add mod">
          <ac:chgData name="Utilisateur invité" userId="S::urn:spo:anon#6d343b0b664cc31f668dbd687f5d68cd0f998c0683e2cf72ba6308cacbd72593::" providerId="AD" clId="Web-{344C667C-0ADC-BE52-E0CE-BC31152C13D5}" dt="2022-11-10T15:57:39.311" v="1133" actId="1076"/>
          <ac:spMkLst>
            <pc:docMk/>
            <pc:sldMk cId="3458553898" sldId="403"/>
            <ac:spMk id="20" creationId="{027F5CF0-9636-4544-B726-82781769CA66}"/>
          </ac:spMkLst>
        </pc:spChg>
        <pc:spChg chg="add mod">
          <ac:chgData name="Utilisateur invité" userId="S::urn:spo:anon#6d343b0b664cc31f668dbd687f5d68cd0f998c0683e2cf72ba6308cacbd72593::" providerId="AD" clId="Web-{344C667C-0ADC-BE52-E0CE-BC31152C13D5}" dt="2022-11-10T15:40:47.537" v="1061" actId="1076"/>
          <ac:spMkLst>
            <pc:docMk/>
            <pc:sldMk cId="3458553898" sldId="403"/>
            <ac:spMk id="21" creationId="{2D1F2B15-0AB2-F542-D837-8DA5330E8D51}"/>
          </ac:spMkLst>
        </pc:spChg>
        <pc:spChg chg="del mod topLvl">
          <ac:chgData name="Utilisateur invité" userId="S::urn:spo:anon#6d343b0b664cc31f668dbd687f5d68cd0f998c0683e2cf72ba6308cacbd72593::" providerId="AD" clId="Web-{344C667C-0ADC-BE52-E0CE-BC31152C13D5}" dt="2022-11-10T13:24:16.486" v="266"/>
          <ac:spMkLst>
            <pc:docMk/>
            <pc:sldMk cId="3458553898" sldId="403"/>
            <ac:spMk id="23" creationId="{5510A10F-4515-2A03-8EC0-14EE1913A05A}"/>
          </ac:spMkLst>
        </pc:spChg>
        <pc:spChg chg="del mod topLvl">
          <ac:chgData name="Utilisateur invité" userId="S::urn:spo:anon#6d343b0b664cc31f668dbd687f5d68cd0f998c0683e2cf72ba6308cacbd72593::" providerId="AD" clId="Web-{344C667C-0ADC-BE52-E0CE-BC31152C13D5}" dt="2022-11-10T13:24:21.564" v="267"/>
          <ac:spMkLst>
            <pc:docMk/>
            <pc:sldMk cId="3458553898" sldId="403"/>
            <ac:spMk id="24" creationId="{E7E09242-0222-642B-8C89-EF9008CA8F08}"/>
          </ac:spMkLst>
        </pc:spChg>
        <pc:spChg chg="add mod">
          <ac:chgData name="Utilisateur invité" userId="S::urn:spo:anon#6d343b0b664cc31f668dbd687f5d68cd0f998c0683e2cf72ba6308cacbd72593::" providerId="AD" clId="Web-{344C667C-0ADC-BE52-E0CE-BC31152C13D5}" dt="2022-11-10T15:40:44.662" v="1060" actId="1076"/>
          <ac:spMkLst>
            <pc:docMk/>
            <pc:sldMk cId="3458553898" sldId="403"/>
            <ac:spMk id="26" creationId="{76CA3B98-B33A-BDDD-8A97-66FE71358F3D}"/>
          </ac:spMkLst>
        </pc:spChg>
        <pc:spChg chg="add mod">
          <ac:chgData name="Utilisateur invité" userId="S::urn:spo:anon#6d343b0b664cc31f668dbd687f5d68cd0f998c0683e2cf72ba6308cacbd72593::" providerId="AD" clId="Web-{344C667C-0ADC-BE52-E0CE-BC31152C13D5}" dt="2022-11-10T15:56:47.122" v="1129" actId="1076"/>
          <ac:spMkLst>
            <pc:docMk/>
            <pc:sldMk cId="3458553898" sldId="403"/>
            <ac:spMk id="27" creationId="{017E93C3-1119-9868-02D1-B05434F5A107}"/>
          </ac:spMkLst>
        </pc:spChg>
        <pc:spChg chg="add mod">
          <ac:chgData name="Utilisateur invité" userId="S::urn:spo:anon#6d343b0b664cc31f668dbd687f5d68cd0f998c0683e2cf72ba6308cacbd72593::" providerId="AD" clId="Web-{344C667C-0ADC-BE52-E0CE-BC31152C13D5}" dt="2022-11-10T13:26:05.255" v="277" actId="1076"/>
          <ac:spMkLst>
            <pc:docMk/>
            <pc:sldMk cId="3458553898" sldId="403"/>
            <ac:spMk id="28" creationId="{B35AB584-C8C7-0910-589D-785B7EDEDCF7}"/>
          </ac:spMkLst>
        </pc:spChg>
        <pc:spChg chg="add mod">
          <ac:chgData name="Utilisateur invité" userId="S::urn:spo:anon#6d343b0b664cc31f668dbd687f5d68cd0f998c0683e2cf72ba6308cacbd72593::" providerId="AD" clId="Web-{344C667C-0ADC-BE52-E0CE-BC31152C13D5}" dt="2022-11-10T15:43:09.338" v="1084" actId="1076"/>
          <ac:spMkLst>
            <pc:docMk/>
            <pc:sldMk cId="3458553898" sldId="403"/>
            <ac:spMk id="29" creationId="{AD04A632-AC50-1AC5-F048-CEF8ECB40257}"/>
          </ac:spMkLst>
        </pc:spChg>
        <pc:spChg chg="add mod">
          <ac:chgData name="Utilisateur invité" userId="S::urn:spo:anon#6d343b0b664cc31f668dbd687f5d68cd0f998c0683e2cf72ba6308cacbd72593::" providerId="AD" clId="Web-{344C667C-0ADC-BE52-E0CE-BC31152C13D5}" dt="2022-11-10T15:42:29.149" v="1081" actId="1076"/>
          <ac:spMkLst>
            <pc:docMk/>
            <pc:sldMk cId="3458553898" sldId="403"/>
            <ac:spMk id="30" creationId="{8209618B-9374-3186-477E-328055E9374F}"/>
          </ac:spMkLst>
        </pc:spChg>
        <pc:grpChg chg="add del mod">
          <ac:chgData name="Utilisateur invité" userId="S::urn:spo:anon#6d343b0b664cc31f668dbd687f5d68cd0f998c0683e2cf72ba6308cacbd72593::" providerId="AD" clId="Web-{344C667C-0ADC-BE52-E0CE-BC31152C13D5}" dt="2022-11-10T13:23:35.984" v="259"/>
          <ac:grpSpMkLst>
            <pc:docMk/>
            <pc:sldMk cId="3458553898" sldId="403"/>
            <ac:grpSpMk id="25" creationId="{AC30B71D-CB19-CC5D-A486-9F9F39E096F4}"/>
          </ac:grpSpMkLst>
        </pc:grpChg>
        <pc:graphicFrameChg chg="add del mod">
          <ac:chgData name="Utilisateur invité" userId="S::urn:spo:anon#6d343b0b664cc31f668dbd687f5d68cd0f998c0683e2cf72ba6308cacbd72593::" providerId="AD" clId="Web-{344C667C-0ADC-BE52-E0CE-BC31152C13D5}" dt="2022-11-10T12:58:48.077" v="52"/>
          <ac:graphicFrameMkLst>
            <pc:docMk/>
            <pc:sldMk cId="3458553898" sldId="403"/>
            <ac:graphicFrameMk id="10" creationId="{5E916A55-B9DA-6657-F23F-8E52B9F49879}"/>
          </ac:graphicFrameMkLst>
        </pc:graphicFrameChg>
        <pc:picChg chg="del mod">
          <ac:chgData name="Utilisateur invité" userId="S::urn:spo:anon#6d343b0b664cc31f668dbd687f5d68cd0f998c0683e2cf72ba6308cacbd72593::" providerId="AD" clId="Web-{344C667C-0ADC-BE52-E0CE-BC31152C13D5}" dt="2022-11-10T13:20:02.790" v="131"/>
          <ac:picMkLst>
            <pc:docMk/>
            <pc:sldMk cId="3458553898" sldId="403"/>
            <ac:picMk id="7" creationId="{00000000-0000-0000-0000-000000000000}"/>
          </ac:picMkLst>
        </pc:picChg>
      </pc:sldChg>
      <pc:sldChg chg="addSp delSp modSp add replId modNotes">
        <pc:chgData name="Utilisateur invité" userId="S::urn:spo:anon#6d343b0b664cc31f668dbd687f5d68cd0f998c0683e2cf72ba6308cacbd72593::" providerId="AD" clId="Web-{344C667C-0ADC-BE52-E0CE-BC31152C13D5}" dt="2022-11-10T15:52:31.554" v="1101" actId="1076"/>
        <pc:sldMkLst>
          <pc:docMk/>
          <pc:sldMk cId="365089587" sldId="404"/>
        </pc:sldMkLst>
        <pc:spChg chg="add mod">
          <ac:chgData name="Utilisateur invité" userId="S::urn:spo:anon#6d343b0b664cc31f668dbd687f5d68cd0f998c0683e2cf72ba6308cacbd72593::" providerId="AD" clId="Web-{344C667C-0ADC-BE52-E0CE-BC31152C13D5}" dt="2022-11-10T13:29:38.996" v="357" actId="1076"/>
          <ac:spMkLst>
            <pc:docMk/>
            <pc:sldMk cId="365089587" sldId="404"/>
            <ac:spMk id="4" creationId="{FD1F2C6B-332C-B496-4F19-E8D4486CEE4C}"/>
          </ac:spMkLst>
        </pc:spChg>
        <pc:spChg chg="mod">
          <ac:chgData name="Utilisateur invité" userId="S::urn:spo:anon#6d343b0b664cc31f668dbd687f5d68cd0f998c0683e2cf72ba6308cacbd72593::" providerId="AD" clId="Web-{344C667C-0ADC-BE52-E0CE-BC31152C13D5}" dt="2022-11-10T15:52:31.554" v="1101" actId="1076"/>
          <ac:spMkLst>
            <pc:docMk/>
            <pc:sldMk cId="365089587" sldId="404"/>
            <ac:spMk id="8" creationId="{811F627E-BF52-AC21-142A-618AA0596F08}"/>
          </ac:spMkLst>
        </pc:spChg>
        <pc:spChg chg="add del mod">
          <ac:chgData name="Utilisateur invité" userId="S::urn:spo:anon#6d343b0b664cc31f668dbd687f5d68cd0f998c0683e2cf72ba6308cacbd72593::" providerId="AD" clId="Web-{344C667C-0ADC-BE52-E0CE-BC31152C13D5}" dt="2022-11-10T13:28:01.399" v="315"/>
          <ac:spMkLst>
            <pc:docMk/>
            <pc:sldMk cId="365089587" sldId="404"/>
            <ac:spMk id="10" creationId="{B8A9A1A1-E42D-57DA-67DD-A5C26FEA2524}"/>
          </ac:spMkLst>
        </pc:spChg>
        <pc:spChg chg="add mod">
          <ac:chgData name="Utilisateur invité" userId="S::urn:spo:anon#6d343b0b664cc31f668dbd687f5d68cd0f998c0683e2cf72ba6308cacbd72593::" providerId="AD" clId="Web-{344C667C-0ADC-BE52-E0CE-BC31152C13D5}" dt="2022-11-10T13:29:42.934" v="358" actId="1076"/>
          <ac:spMkLst>
            <pc:docMk/>
            <pc:sldMk cId="365089587" sldId="404"/>
            <ac:spMk id="12" creationId="{5F815F13-C06F-CA67-BE2E-259C318F975B}"/>
          </ac:spMkLst>
        </pc:spChg>
        <pc:spChg chg="add mod">
          <ac:chgData name="Utilisateur invité" userId="S::urn:spo:anon#6d343b0b664cc31f668dbd687f5d68cd0f998c0683e2cf72ba6308cacbd72593::" providerId="AD" clId="Web-{344C667C-0ADC-BE52-E0CE-BC31152C13D5}" dt="2022-11-10T13:29:31.840" v="356" actId="20577"/>
          <ac:spMkLst>
            <pc:docMk/>
            <pc:sldMk cId="365089587" sldId="404"/>
            <ac:spMk id="14" creationId="{A7529269-A610-B997-C31C-A2EA08F7BBD9}"/>
          </ac:spMkLst>
        </pc:spChg>
      </pc:sldChg>
      <pc:sldChg chg="addSp delSp modSp add replId">
        <pc:chgData name="Utilisateur invité" userId="S::urn:spo:anon#6d343b0b664cc31f668dbd687f5d68cd0f998c0683e2cf72ba6308cacbd72593::" providerId="AD" clId="Web-{344C667C-0ADC-BE52-E0CE-BC31152C13D5}" dt="2022-11-10T13:47:49.500" v="567" actId="20577"/>
        <pc:sldMkLst>
          <pc:docMk/>
          <pc:sldMk cId="1590082248" sldId="405"/>
        </pc:sldMkLst>
        <pc:spChg chg="mod">
          <ac:chgData name="Utilisateur invité" userId="S::urn:spo:anon#6d343b0b664cc31f668dbd687f5d68cd0f998c0683e2cf72ba6308cacbd72593::" providerId="AD" clId="Web-{344C667C-0ADC-BE52-E0CE-BC31152C13D5}" dt="2022-11-10T13:43:34.382" v="508" actId="20577"/>
          <ac:spMkLst>
            <pc:docMk/>
            <pc:sldMk cId="1590082248" sldId="405"/>
            <ac:spMk id="2" creationId="{AC560076-9DDF-F9ED-F16D-408FC8F05CAF}"/>
          </ac:spMkLst>
        </pc:spChg>
        <pc:spChg chg="del">
          <ac:chgData name="Utilisateur invité" userId="S::urn:spo:anon#6d343b0b664cc31f668dbd687f5d68cd0f998c0683e2cf72ba6308cacbd72593::" providerId="AD" clId="Web-{344C667C-0ADC-BE52-E0CE-BC31152C13D5}" dt="2022-11-10T13:44:00.649" v="511"/>
          <ac:spMkLst>
            <pc:docMk/>
            <pc:sldMk cId="1590082248" sldId="405"/>
            <ac:spMk id="11" creationId="{07B06746-3279-257A-E74D-CB236C37E459}"/>
          </ac:spMkLst>
        </pc:spChg>
        <pc:spChg chg="add mod">
          <ac:chgData name="Utilisateur invité" userId="S::urn:spo:anon#6d343b0b664cc31f668dbd687f5d68cd0f998c0683e2cf72ba6308cacbd72593::" providerId="AD" clId="Web-{344C667C-0ADC-BE52-E0CE-BC31152C13D5}" dt="2022-11-10T13:47:49.500" v="567" actId="20577"/>
          <ac:spMkLst>
            <pc:docMk/>
            <pc:sldMk cId="1590082248" sldId="405"/>
            <ac:spMk id="20" creationId="{009059F5-FF10-27EA-BF53-E4BC257DC91B}"/>
          </ac:spMkLst>
        </pc:spChg>
        <pc:spChg chg="add mod">
          <ac:chgData name="Utilisateur invité" userId="S::urn:spo:anon#6d343b0b664cc31f668dbd687f5d68cd0f998c0683e2cf72ba6308cacbd72593::" providerId="AD" clId="Web-{344C667C-0ADC-BE52-E0CE-BC31152C13D5}" dt="2022-11-10T13:47:21.155" v="561" actId="1076"/>
          <ac:spMkLst>
            <pc:docMk/>
            <pc:sldMk cId="1590082248" sldId="405"/>
            <ac:spMk id="28" creationId="{CA53D20F-78C9-1C69-9A92-7D2642343D04}"/>
          </ac:spMkLst>
        </pc:spChg>
        <pc:spChg chg="add mod">
          <ac:chgData name="Utilisateur invité" userId="S::urn:spo:anon#6d343b0b664cc31f668dbd687f5d68cd0f998c0683e2cf72ba6308cacbd72593::" providerId="AD" clId="Web-{344C667C-0ADC-BE52-E0CE-BC31152C13D5}" dt="2022-11-10T13:47:35.218" v="564" actId="1076"/>
          <ac:spMkLst>
            <pc:docMk/>
            <pc:sldMk cId="1590082248" sldId="405"/>
            <ac:spMk id="31" creationId="{707B3C04-D703-55AA-653A-969657A9D2D8}"/>
          </ac:spMkLst>
        </pc:spChg>
        <pc:picChg chg="del">
          <ac:chgData name="Utilisateur invité" userId="S::urn:spo:anon#6d343b0b664cc31f668dbd687f5d68cd0f998c0683e2cf72ba6308cacbd72593::" providerId="AD" clId="Web-{344C667C-0ADC-BE52-E0CE-BC31152C13D5}" dt="2022-11-10T13:46:40.013" v="548"/>
          <ac:picMkLst>
            <pc:docMk/>
            <pc:sldMk cId="1590082248" sldId="405"/>
            <ac:picMk id="6" creationId="{E6A6F368-1468-FBD6-23E2-02CBEBF8E8CB}"/>
          </ac:picMkLst>
        </pc:picChg>
        <pc:picChg chg="del">
          <ac:chgData name="Utilisateur invité" userId="S::urn:spo:anon#6d343b0b664cc31f668dbd687f5d68cd0f998c0683e2cf72ba6308cacbd72593::" providerId="AD" clId="Web-{344C667C-0ADC-BE52-E0CE-BC31152C13D5}" dt="2022-11-10T13:46:41.138" v="549"/>
          <ac:picMkLst>
            <pc:docMk/>
            <pc:sldMk cId="1590082248" sldId="405"/>
            <ac:picMk id="14" creationId="{01197EDF-52A0-ACF4-8CE6-6C94AB11762F}"/>
          </ac:picMkLst>
        </pc:picChg>
        <pc:picChg chg="add mod">
          <ac:chgData name="Utilisateur invité" userId="S::urn:spo:anon#6d343b0b664cc31f668dbd687f5d68cd0f998c0683e2cf72ba6308cacbd72593::" providerId="AD" clId="Web-{344C667C-0ADC-BE52-E0CE-BC31152C13D5}" dt="2022-11-10T13:47:22.983" v="562" actId="1076"/>
          <ac:picMkLst>
            <pc:docMk/>
            <pc:sldMk cId="1590082248" sldId="405"/>
            <ac:picMk id="24" creationId="{67380F00-680B-6FC8-D018-356BC54A808D}"/>
          </ac:picMkLst>
        </pc:picChg>
        <pc:picChg chg="add mod">
          <ac:chgData name="Utilisateur invité" userId="S::urn:spo:anon#6d343b0b664cc31f668dbd687f5d68cd0f998c0683e2cf72ba6308cacbd72593::" providerId="AD" clId="Web-{344C667C-0ADC-BE52-E0CE-BC31152C13D5}" dt="2022-11-10T13:47:38.437" v="566" actId="1076"/>
          <ac:picMkLst>
            <pc:docMk/>
            <pc:sldMk cId="1590082248" sldId="405"/>
            <ac:picMk id="26" creationId="{A5881E5E-10D1-3E63-D6C0-890183381739}"/>
          </ac:picMkLst>
        </pc:picChg>
        <pc:picChg chg="add mod">
          <ac:chgData name="Utilisateur invité" userId="S::urn:spo:anon#6d343b0b664cc31f668dbd687f5d68cd0f998c0683e2cf72ba6308cacbd72593::" providerId="AD" clId="Web-{344C667C-0ADC-BE52-E0CE-BC31152C13D5}" dt="2022-11-10T13:47:37.187" v="565" actId="1076"/>
          <ac:picMkLst>
            <pc:docMk/>
            <pc:sldMk cId="1590082248" sldId="405"/>
            <ac:picMk id="30" creationId="{39D46391-2EB0-6CCD-9BF3-F4B927558BCB}"/>
          </ac:picMkLst>
        </pc:picChg>
      </pc:sldChg>
      <pc:sldChg chg="addSp delSp modSp add replId">
        <pc:chgData name="Utilisateur invité" userId="S::urn:spo:anon#6d343b0b664cc31f668dbd687f5d68cd0f998c0683e2cf72ba6308cacbd72593::" providerId="AD" clId="Web-{344C667C-0ADC-BE52-E0CE-BC31152C13D5}" dt="2022-11-10T13:48:07.125" v="570" actId="1076"/>
        <pc:sldMkLst>
          <pc:docMk/>
          <pc:sldMk cId="1171238342" sldId="406"/>
        </pc:sldMkLst>
        <pc:spChg chg="mod">
          <ac:chgData name="Utilisateur invité" userId="S::urn:spo:anon#6d343b0b664cc31f668dbd687f5d68cd0f998c0683e2cf72ba6308cacbd72593::" providerId="AD" clId="Web-{344C667C-0ADC-BE52-E0CE-BC31152C13D5}" dt="2022-11-10T13:45:04.901" v="520" actId="20577"/>
          <ac:spMkLst>
            <pc:docMk/>
            <pc:sldMk cId="1171238342" sldId="406"/>
            <ac:spMk id="2" creationId="{AC560076-9DDF-F9ED-F16D-408FC8F05CAF}"/>
          </ac:spMkLst>
        </pc:spChg>
        <pc:spChg chg="mod">
          <ac:chgData name="Utilisateur invité" userId="S::urn:spo:anon#6d343b0b664cc31f668dbd687f5d68cd0f998c0683e2cf72ba6308cacbd72593::" providerId="AD" clId="Web-{344C667C-0ADC-BE52-E0CE-BC31152C13D5}" dt="2022-11-10T13:48:07.125" v="570" actId="1076"/>
          <ac:spMkLst>
            <pc:docMk/>
            <pc:sldMk cId="1171238342" sldId="406"/>
            <ac:spMk id="20" creationId="{009059F5-FF10-27EA-BF53-E4BC257DC91B}"/>
          </ac:spMkLst>
        </pc:spChg>
        <pc:spChg chg="add mod">
          <ac:chgData name="Utilisateur invité" userId="S::urn:spo:anon#6d343b0b664cc31f668dbd687f5d68cd0f998c0683e2cf72ba6308cacbd72593::" providerId="AD" clId="Web-{344C667C-0ADC-BE52-E0CE-BC31152C13D5}" dt="2022-11-10T13:46:17.403" v="543" actId="14100"/>
          <ac:spMkLst>
            <pc:docMk/>
            <pc:sldMk cId="1171238342" sldId="406"/>
            <ac:spMk id="28" creationId="{7CC71108-85AD-BE85-473F-712E34543CB0}"/>
          </ac:spMkLst>
        </pc:spChg>
        <pc:spChg chg="add mod">
          <ac:chgData name="Utilisateur invité" userId="S::urn:spo:anon#6d343b0b664cc31f668dbd687f5d68cd0f998c0683e2cf72ba6308cacbd72593::" providerId="AD" clId="Web-{344C667C-0ADC-BE52-E0CE-BC31152C13D5}" dt="2022-11-10T13:46:25.747" v="545" actId="1076"/>
          <ac:spMkLst>
            <pc:docMk/>
            <pc:sldMk cId="1171238342" sldId="406"/>
            <ac:spMk id="29" creationId="{158F36B2-2930-E557-7555-DB3D24E430D1}"/>
          </ac:spMkLst>
        </pc:spChg>
        <pc:picChg chg="del">
          <ac:chgData name="Utilisateur invité" userId="S::urn:spo:anon#6d343b0b664cc31f668dbd687f5d68cd0f998c0683e2cf72ba6308cacbd72593::" providerId="AD" clId="Web-{344C667C-0ADC-BE52-E0CE-BC31152C13D5}" dt="2022-11-10T13:45:37.699" v="526"/>
          <ac:picMkLst>
            <pc:docMk/>
            <pc:sldMk cId="1171238342" sldId="406"/>
            <ac:picMk id="6" creationId="{E6A6F368-1468-FBD6-23E2-02CBEBF8E8CB}"/>
          </ac:picMkLst>
        </pc:picChg>
        <pc:picChg chg="add mod">
          <ac:chgData name="Utilisateur invité" userId="S::urn:spo:anon#6d343b0b664cc31f668dbd687f5d68cd0f998c0683e2cf72ba6308cacbd72593::" providerId="AD" clId="Web-{344C667C-0ADC-BE52-E0CE-BC31152C13D5}" dt="2022-11-10T13:45:52.184" v="537" actId="14100"/>
          <ac:picMkLst>
            <pc:docMk/>
            <pc:sldMk cId="1171238342" sldId="406"/>
            <ac:picMk id="11" creationId="{D46808BB-3CFA-1263-9C54-5F26B8777F2C}"/>
          </ac:picMkLst>
        </pc:picChg>
        <pc:picChg chg="del">
          <ac:chgData name="Utilisateur invité" userId="S::urn:spo:anon#6d343b0b664cc31f668dbd687f5d68cd0f998c0683e2cf72ba6308cacbd72593::" providerId="AD" clId="Web-{344C667C-0ADC-BE52-E0CE-BC31152C13D5}" dt="2022-11-10T13:45:36.074" v="525"/>
          <ac:picMkLst>
            <pc:docMk/>
            <pc:sldMk cId="1171238342" sldId="406"/>
            <ac:picMk id="14" creationId="{01197EDF-52A0-ACF4-8CE6-6C94AB11762F}"/>
          </ac:picMkLst>
        </pc:picChg>
        <pc:picChg chg="add mod">
          <ac:chgData name="Utilisateur invité" userId="S::urn:spo:anon#6d343b0b664cc31f668dbd687f5d68cd0f998c0683e2cf72ba6308cacbd72593::" providerId="AD" clId="Web-{344C667C-0ADC-BE52-E0CE-BC31152C13D5}" dt="2022-11-10T13:46:27.232" v="546" actId="1076"/>
          <ac:picMkLst>
            <pc:docMk/>
            <pc:sldMk cId="1171238342" sldId="406"/>
            <ac:picMk id="24" creationId="{292F7305-B25E-1704-101C-EA8E33E4227E}"/>
          </ac:picMkLst>
        </pc:picChg>
        <pc:picChg chg="add mod">
          <ac:chgData name="Utilisateur invité" userId="S::urn:spo:anon#6d343b0b664cc31f668dbd687f5d68cd0f998c0683e2cf72ba6308cacbd72593::" providerId="AD" clId="Web-{344C667C-0ADC-BE52-E0CE-BC31152C13D5}" dt="2022-11-10T13:46:28.763" v="547" actId="1076"/>
          <ac:picMkLst>
            <pc:docMk/>
            <pc:sldMk cId="1171238342" sldId="406"/>
            <ac:picMk id="26" creationId="{C7C3192E-B12B-A353-921D-45C706F79FC9}"/>
          </ac:picMkLst>
        </pc:picChg>
      </pc:sldChg>
      <pc:sldChg chg="add del replId">
        <pc:chgData name="Utilisateur invité" userId="S::urn:spo:anon#6d343b0b664cc31f668dbd687f5d68cd0f998c0683e2cf72ba6308cacbd72593::" providerId="AD" clId="Web-{344C667C-0ADC-BE52-E0CE-BC31152C13D5}" dt="2022-11-10T15:17:15.895" v="625"/>
        <pc:sldMkLst>
          <pc:docMk/>
          <pc:sldMk cId="2949394208" sldId="407"/>
        </pc:sldMkLst>
      </pc:sldChg>
      <pc:sldChg chg="add replId">
        <pc:chgData name="Utilisateur invité" userId="S::urn:spo:anon#6d343b0b664cc31f668dbd687f5d68cd0f998c0683e2cf72ba6308cacbd72593::" providerId="AD" clId="Web-{344C667C-0ADC-BE52-E0CE-BC31152C13D5}" dt="2022-11-10T15:17:33.145" v="626"/>
        <pc:sldMkLst>
          <pc:docMk/>
          <pc:sldMk cId="3900075094" sldId="407"/>
        </pc:sldMkLst>
      </pc:sldChg>
    </pc:docChg>
  </pc:docChgLst>
  <pc:docChgLst>
    <pc:chgData name="Utilisateur invité" userId="S::urn:spo:anon#6d343b0b664cc31f668dbd687f5d68cd0f998c0683e2cf72ba6308cacbd72593::" providerId="AD" clId="Web-{87C77D5D-9035-1B29-41E1-5A6D138A8FA3}"/>
    <pc:docChg chg="addSld delSld modSld">
      <pc:chgData name="Utilisateur invité" userId="S::urn:spo:anon#6d343b0b664cc31f668dbd687f5d68cd0f998c0683e2cf72ba6308cacbd72593::" providerId="AD" clId="Web-{87C77D5D-9035-1B29-41E1-5A6D138A8FA3}" dt="2022-11-17T13:50:18.835" v="5"/>
      <pc:docMkLst>
        <pc:docMk/>
      </pc:docMkLst>
      <pc:sldChg chg="delSp del">
        <pc:chgData name="Utilisateur invité" userId="S::urn:spo:anon#6d343b0b664cc31f668dbd687f5d68cd0f998c0683e2cf72ba6308cacbd72593::" providerId="AD" clId="Web-{87C77D5D-9035-1B29-41E1-5A6D138A8FA3}" dt="2022-11-17T13:49:22.443" v="3"/>
        <pc:sldMkLst>
          <pc:docMk/>
          <pc:sldMk cId="3927254983" sldId="393"/>
        </pc:sldMkLst>
        <pc:spChg chg="del">
          <ac:chgData name="Utilisateur invité" userId="S::urn:spo:anon#6d343b0b664cc31f668dbd687f5d68cd0f998c0683e2cf72ba6308cacbd72593::" providerId="AD" clId="Web-{87C77D5D-9035-1B29-41E1-5A6D138A8FA3}" dt="2022-11-17T13:48:27.253" v="0"/>
          <ac:spMkLst>
            <pc:docMk/>
            <pc:sldMk cId="3927254983" sldId="393"/>
            <ac:spMk id="3" creationId="{00000000-0000-0000-0000-000000000000}"/>
          </ac:spMkLst>
        </pc:spChg>
      </pc:sldChg>
      <pc:sldChg chg="delSp del">
        <pc:chgData name="Utilisateur invité" userId="S::urn:spo:anon#6d343b0b664cc31f668dbd687f5d68cd0f998c0683e2cf72ba6308cacbd72593::" providerId="AD" clId="Web-{87C77D5D-9035-1B29-41E1-5A6D138A8FA3}" dt="2022-11-17T13:50:18.835" v="5"/>
        <pc:sldMkLst>
          <pc:docMk/>
          <pc:sldMk cId="2122516902" sldId="394"/>
        </pc:sldMkLst>
        <pc:spChg chg="del">
          <ac:chgData name="Utilisateur invité" userId="S::urn:spo:anon#6d343b0b664cc31f668dbd687f5d68cd0f998c0683e2cf72ba6308cacbd72593::" providerId="AD" clId="Web-{87C77D5D-9035-1B29-41E1-5A6D138A8FA3}" dt="2022-11-17T13:48:30.566" v="1"/>
          <ac:spMkLst>
            <pc:docMk/>
            <pc:sldMk cId="2122516902" sldId="394"/>
            <ac:spMk id="14" creationId="{00000000-0000-0000-0000-000000000000}"/>
          </ac:spMkLst>
        </pc:spChg>
      </pc:sldChg>
      <pc:sldChg chg="add">
        <pc:chgData name="Utilisateur invité" userId="S::urn:spo:anon#6d343b0b664cc31f668dbd687f5d68cd0f998c0683e2cf72ba6308cacbd72593::" providerId="AD" clId="Web-{87C77D5D-9035-1B29-41E1-5A6D138A8FA3}" dt="2022-11-17T13:48:53.176" v="2"/>
        <pc:sldMkLst>
          <pc:docMk/>
          <pc:sldMk cId="1708054359" sldId="431"/>
        </pc:sldMkLst>
      </pc:sldChg>
      <pc:sldChg chg="add">
        <pc:chgData name="Utilisateur invité" userId="S::urn:spo:anon#6d343b0b664cc31f668dbd687f5d68cd0f998c0683e2cf72ba6308cacbd72593::" providerId="AD" clId="Web-{87C77D5D-9035-1B29-41E1-5A6D138A8FA3}" dt="2022-11-17T13:49:39.115" v="4"/>
        <pc:sldMkLst>
          <pc:docMk/>
          <pc:sldMk cId="342576237" sldId="432"/>
        </pc:sldMkLst>
      </pc:sldChg>
    </pc:docChg>
  </pc:docChgLst>
  <pc:docChgLst>
    <pc:chgData name="Utilisateur invité" userId="S::urn:spo:anon#6d343b0b664cc31f668dbd687f5d68cd0f998c0683e2cf72ba6308cacbd72593::" providerId="AD" clId="Web-{508E975A-C516-0E50-E4F5-DF8D8C3D5A0E}"/>
    <pc:docChg chg="mod modSld sldOrd">
      <pc:chgData name="Utilisateur invité" userId="S::urn:spo:anon#6d343b0b664cc31f668dbd687f5d68cd0f998c0683e2cf72ba6308cacbd72593::" providerId="AD" clId="Web-{508E975A-C516-0E50-E4F5-DF8D8C3D5A0E}" dt="2022-11-10T16:31:07.663" v="332"/>
      <pc:docMkLst>
        <pc:docMk/>
      </pc:docMkLst>
      <pc:sldChg chg="modNotes">
        <pc:chgData name="Utilisateur invité" userId="S::urn:spo:anon#6d343b0b664cc31f668dbd687f5d68cd0f998c0683e2cf72ba6308cacbd72593::" providerId="AD" clId="Web-{508E975A-C516-0E50-E4F5-DF8D8C3D5A0E}" dt="2022-11-10T16:29:19.378" v="325"/>
        <pc:sldMkLst>
          <pc:docMk/>
          <pc:sldMk cId="1838334566" sldId="301"/>
        </pc:sldMkLst>
      </pc:sldChg>
      <pc:sldChg chg="ord addCm">
        <pc:chgData name="Utilisateur invité" userId="S::urn:spo:anon#6d343b0b664cc31f668dbd687f5d68cd0f998c0683e2cf72ba6308cacbd72593::" providerId="AD" clId="Web-{508E975A-C516-0E50-E4F5-DF8D8C3D5A0E}" dt="2022-11-10T15:24:41.030" v="2"/>
        <pc:sldMkLst>
          <pc:docMk/>
          <pc:sldMk cId="1645793336" sldId="319"/>
        </pc:sldMkLst>
      </pc:sldChg>
      <pc:sldChg chg="modNotes">
        <pc:chgData name="Utilisateur invité" userId="S::urn:spo:anon#6d343b0b664cc31f668dbd687f5d68cd0f998c0683e2cf72ba6308cacbd72593::" providerId="AD" clId="Web-{508E975A-C516-0E50-E4F5-DF8D8C3D5A0E}" dt="2022-11-10T16:31:07.663" v="332"/>
        <pc:sldMkLst>
          <pc:docMk/>
          <pc:sldMk cId="3697807839" sldId="321"/>
        </pc:sldMkLst>
      </pc:sldChg>
      <pc:sldChg chg="modSp addCm delCm modNotes">
        <pc:chgData name="Utilisateur invité" userId="S::urn:spo:anon#6d343b0b664cc31f668dbd687f5d68cd0f998c0683e2cf72ba6308cacbd72593::" providerId="AD" clId="Web-{508E975A-C516-0E50-E4F5-DF8D8C3D5A0E}" dt="2022-11-10T15:58:17.386" v="259"/>
        <pc:sldMkLst>
          <pc:docMk/>
          <pc:sldMk cId="3458553898" sldId="403"/>
        </pc:sldMkLst>
        <pc:spChg chg="mod">
          <ac:chgData name="Utilisateur invité" userId="S::urn:spo:anon#6d343b0b664cc31f668dbd687f5d68cd0f998c0683e2cf72ba6308cacbd72593::" providerId="AD" clId="Web-{508E975A-C516-0E50-E4F5-DF8D8C3D5A0E}" dt="2022-11-10T15:44:43.956" v="213" actId="1076"/>
          <ac:spMkLst>
            <pc:docMk/>
            <pc:sldMk cId="3458553898" sldId="403"/>
            <ac:spMk id="2" creationId="{3C6BE272-40A8-59A5-7EC8-BB9CF17432E7}"/>
          </ac:spMkLst>
        </pc:spChg>
        <pc:spChg chg="mod">
          <ac:chgData name="Utilisateur invité" userId="S::urn:spo:anon#6d343b0b664cc31f668dbd687f5d68cd0f998c0683e2cf72ba6308cacbd72593::" providerId="AD" clId="Web-{508E975A-C516-0E50-E4F5-DF8D8C3D5A0E}" dt="2022-11-10T15:30:17.212" v="4" actId="1076"/>
          <ac:spMkLst>
            <pc:docMk/>
            <pc:sldMk cId="3458553898" sldId="403"/>
            <ac:spMk id="3" creationId="{55A4A47F-45D1-6491-04A0-BD49F3FAEB2A}"/>
          </ac:spMkLst>
        </pc:spChg>
      </pc:sldChg>
      <pc:sldChg chg="modSp addCm">
        <pc:chgData name="Utilisateur invité" userId="S::urn:spo:anon#6d343b0b664cc31f668dbd687f5d68cd0f998c0683e2cf72ba6308cacbd72593::" providerId="AD" clId="Web-{508E975A-C516-0E50-E4F5-DF8D8C3D5A0E}" dt="2022-11-10T15:49:53.184" v="218"/>
        <pc:sldMkLst>
          <pc:docMk/>
          <pc:sldMk cId="365089587" sldId="404"/>
        </pc:sldMkLst>
        <pc:spChg chg="mod">
          <ac:chgData name="Utilisateur invité" userId="S::urn:spo:anon#6d343b0b664cc31f668dbd687f5d68cd0f998c0683e2cf72ba6308cacbd72593::" providerId="AD" clId="Web-{508E975A-C516-0E50-E4F5-DF8D8C3D5A0E}" dt="2022-11-10T15:47:18.633" v="217" actId="1076"/>
          <ac:spMkLst>
            <pc:docMk/>
            <pc:sldMk cId="365089587" sldId="404"/>
            <ac:spMk id="4" creationId="{FD1F2C6B-332C-B496-4F19-E8D4486CEE4C}"/>
          </ac:spMkLst>
        </pc:spChg>
        <pc:spChg chg="mod">
          <ac:chgData name="Utilisateur invité" userId="S::urn:spo:anon#6d343b0b664cc31f668dbd687f5d68cd0f998c0683e2cf72ba6308cacbd72593::" providerId="AD" clId="Web-{508E975A-C516-0E50-E4F5-DF8D8C3D5A0E}" dt="2022-11-10T15:47:12.679" v="216" actId="1076"/>
          <ac:spMkLst>
            <pc:docMk/>
            <pc:sldMk cId="365089587" sldId="404"/>
            <ac:spMk id="12" creationId="{5F815F13-C06F-CA67-BE2E-259C318F975B}"/>
          </ac:spMkLst>
        </pc:spChg>
        <pc:spChg chg="mod">
          <ac:chgData name="Utilisateur invité" userId="S::urn:spo:anon#6d343b0b664cc31f668dbd687f5d68cd0f998c0683e2cf72ba6308cacbd72593::" providerId="AD" clId="Web-{508E975A-C516-0E50-E4F5-DF8D8C3D5A0E}" dt="2022-11-10T15:47:09.570" v="215" actId="1076"/>
          <ac:spMkLst>
            <pc:docMk/>
            <pc:sldMk cId="365089587" sldId="404"/>
            <ac:spMk id="14" creationId="{A7529269-A610-B997-C31C-A2EA08F7BBD9}"/>
          </ac:spMkLst>
        </pc:spChg>
      </pc:sldChg>
      <pc:sldChg chg="addCm modNotes">
        <pc:chgData name="Utilisateur invité" userId="S::urn:spo:anon#6d343b0b664cc31f668dbd687f5d68cd0f998c0683e2cf72ba6308cacbd72593::" providerId="AD" clId="Web-{508E975A-C516-0E50-E4F5-DF8D8C3D5A0E}" dt="2022-11-10T16:18:49.516" v="293"/>
        <pc:sldMkLst>
          <pc:docMk/>
          <pc:sldMk cId="3900075094" sldId="407"/>
        </pc:sldMkLst>
      </pc:sldChg>
    </pc:docChg>
  </pc:docChgLst>
  <pc:docChgLst>
    <pc:chgData name="Jérôme Goudin" userId="S::jerome.goudin@academiedetoulouse.onmicrosoft.com::7f63ecea-868f-40b9-8554-e48b78fff1ba" providerId="AD" clId="Web-{9067ACF7-02C7-65D8-B5E6-EF9E8F68CCDE}"/>
    <pc:docChg chg="modSld">
      <pc:chgData name="Jérôme Goudin" userId="S::jerome.goudin@academiedetoulouse.onmicrosoft.com::7f63ecea-868f-40b9-8554-e48b78fff1ba" providerId="AD" clId="Web-{9067ACF7-02C7-65D8-B5E6-EF9E8F68CCDE}" dt="2022-11-21T15:29:54.988" v="1" actId="20577"/>
      <pc:docMkLst>
        <pc:docMk/>
      </pc:docMkLst>
      <pc:sldChg chg="modSp">
        <pc:chgData name="Jérôme Goudin" userId="S::jerome.goudin@academiedetoulouse.onmicrosoft.com::7f63ecea-868f-40b9-8554-e48b78fff1ba" providerId="AD" clId="Web-{9067ACF7-02C7-65D8-B5E6-EF9E8F68CCDE}" dt="2022-11-21T15:29:54.988" v="1" actId="20577"/>
        <pc:sldMkLst>
          <pc:docMk/>
          <pc:sldMk cId="1809815363" sldId="262"/>
        </pc:sldMkLst>
        <pc:spChg chg="mod">
          <ac:chgData name="Jérôme Goudin" userId="S::jerome.goudin@academiedetoulouse.onmicrosoft.com::7f63ecea-868f-40b9-8554-e48b78fff1ba" providerId="AD" clId="Web-{9067ACF7-02C7-65D8-B5E6-EF9E8F68CCDE}" dt="2022-11-21T15:29:54.988" v="1" actId="20577"/>
          <ac:spMkLst>
            <pc:docMk/>
            <pc:sldMk cId="1809815363" sldId="262"/>
            <ac:spMk id="5" creationId="{77E3926C-7B90-32FB-963F-C4B69FFC8386}"/>
          </ac:spMkLst>
        </pc:spChg>
      </pc:sldChg>
    </pc:docChg>
  </pc:docChgLst>
  <pc:docChgLst>
    <pc:chgData name="Jérôme Goudin" userId="S::jerome.goudin@academiedetoulouse.onmicrosoft.com::7f63ecea-868f-40b9-8554-e48b78fff1ba" providerId="AD" clId="Web-{0A9B1BE7-1CF2-E203-AB38-1701D13902A7}"/>
    <pc:docChg chg="modSld">
      <pc:chgData name="Jérôme Goudin" userId="S::jerome.goudin@academiedetoulouse.onmicrosoft.com::7f63ecea-868f-40b9-8554-e48b78fff1ba" providerId="AD" clId="Web-{0A9B1BE7-1CF2-E203-AB38-1701D13902A7}" dt="2022-11-20T19:41:45.005" v="1388" actId="20577"/>
      <pc:docMkLst>
        <pc:docMk/>
      </pc:docMkLst>
      <pc:sldChg chg="addSp modSp">
        <pc:chgData name="Jérôme Goudin" userId="S::jerome.goudin@academiedetoulouse.onmicrosoft.com::7f63ecea-868f-40b9-8554-e48b78fff1ba" providerId="AD" clId="Web-{0A9B1BE7-1CF2-E203-AB38-1701D13902A7}" dt="2022-11-20T15:31:56.626" v="27" actId="1076"/>
        <pc:sldMkLst>
          <pc:docMk/>
          <pc:sldMk cId="764194576" sldId="300"/>
        </pc:sldMkLst>
        <pc:picChg chg="add mod">
          <ac:chgData name="Jérôme Goudin" userId="S::jerome.goudin@academiedetoulouse.onmicrosoft.com::7f63ecea-868f-40b9-8554-e48b78fff1ba" providerId="AD" clId="Web-{0A9B1BE7-1CF2-E203-AB38-1701D13902A7}" dt="2022-11-20T15:31:56.626" v="27" actId="1076"/>
          <ac:picMkLst>
            <pc:docMk/>
            <pc:sldMk cId="764194576" sldId="300"/>
            <ac:picMk id="11" creationId="{E33C8DB7-E434-88BE-A704-5986B71A1268}"/>
          </ac:picMkLst>
        </pc:picChg>
      </pc:sldChg>
      <pc:sldChg chg="addSp delSp modSp">
        <pc:chgData name="Jérôme Goudin" userId="S::jerome.goudin@academiedetoulouse.onmicrosoft.com::7f63ecea-868f-40b9-8554-e48b78fff1ba" providerId="AD" clId="Web-{0A9B1BE7-1CF2-E203-AB38-1701D13902A7}" dt="2022-11-20T15:29:41.494" v="22"/>
        <pc:sldMkLst>
          <pc:docMk/>
          <pc:sldMk cId="2594919166" sldId="302"/>
        </pc:sldMkLst>
        <pc:spChg chg="mod">
          <ac:chgData name="Jérôme Goudin" userId="S::jerome.goudin@academiedetoulouse.onmicrosoft.com::7f63ecea-868f-40b9-8554-e48b78fff1ba" providerId="AD" clId="Web-{0A9B1BE7-1CF2-E203-AB38-1701D13902A7}" dt="2022-11-20T15:29:22.525" v="16" actId="20577"/>
          <ac:spMkLst>
            <pc:docMk/>
            <pc:sldMk cId="2594919166" sldId="302"/>
            <ac:spMk id="2" creationId="{00000000-0000-0000-0000-000000000000}"/>
          </ac:spMkLst>
        </pc:spChg>
        <pc:spChg chg="add del mod">
          <ac:chgData name="Jérôme Goudin" userId="S::jerome.goudin@academiedetoulouse.onmicrosoft.com::7f63ecea-868f-40b9-8554-e48b78fff1ba" providerId="AD" clId="Web-{0A9B1BE7-1CF2-E203-AB38-1701D13902A7}" dt="2022-11-20T15:29:41.494" v="22"/>
          <ac:spMkLst>
            <pc:docMk/>
            <pc:sldMk cId="2594919166" sldId="302"/>
            <ac:spMk id="6" creationId="{C40A678E-F6ED-921C-7126-9AC2231DCA7A}"/>
          </ac:spMkLst>
        </pc:spChg>
        <pc:spChg chg="del mod">
          <ac:chgData name="Jérôme Goudin" userId="S::jerome.goudin@academiedetoulouse.onmicrosoft.com::7f63ecea-868f-40b9-8554-e48b78fff1ba" providerId="AD" clId="Web-{0A9B1BE7-1CF2-E203-AB38-1701D13902A7}" dt="2022-11-20T15:29:16.212" v="13"/>
          <ac:spMkLst>
            <pc:docMk/>
            <pc:sldMk cId="2594919166" sldId="302"/>
            <ac:spMk id="14" creationId="{081D36A0-9204-5BD2-25FD-EAB699BAD138}"/>
          </ac:spMkLst>
        </pc:spChg>
        <pc:spChg chg="add">
          <ac:chgData name="Jérôme Goudin" userId="S::jerome.goudin@academiedetoulouse.onmicrosoft.com::7f63ecea-868f-40b9-8554-e48b78fff1ba" providerId="AD" clId="Web-{0A9B1BE7-1CF2-E203-AB38-1701D13902A7}" dt="2022-11-20T15:29:16.415" v="14"/>
          <ac:spMkLst>
            <pc:docMk/>
            <pc:sldMk cId="2594919166" sldId="302"/>
            <ac:spMk id="15" creationId="{CD296B3D-7DCA-5B6D-6A3E-2FE669EB1303}"/>
          </ac:spMkLst>
        </pc:spChg>
      </pc:sldChg>
      <pc:sldChg chg="modSp delCm">
        <pc:chgData name="Jérôme Goudin" userId="S::jerome.goudin@academiedetoulouse.onmicrosoft.com::7f63ecea-868f-40b9-8554-e48b78fff1ba" providerId="AD" clId="Web-{0A9B1BE7-1CF2-E203-AB38-1701D13902A7}" dt="2022-11-20T19:38:21.012" v="1386" actId="1076"/>
        <pc:sldMkLst>
          <pc:docMk/>
          <pc:sldMk cId="1645793336" sldId="319"/>
        </pc:sldMkLst>
        <pc:spChg chg="mod">
          <ac:chgData name="Jérôme Goudin" userId="S::jerome.goudin@academiedetoulouse.onmicrosoft.com::7f63ecea-868f-40b9-8554-e48b78fff1ba" providerId="AD" clId="Web-{0A9B1BE7-1CF2-E203-AB38-1701D13902A7}" dt="2022-11-20T19:38:03.855" v="1384" actId="20577"/>
          <ac:spMkLst>
            <pc:docMk/>
            <pc:sldMk cId="1645793336" sldId="319"/>
            <ac:spMk id="4" creationId="{CEC0A531-25D0-0620-D97D-B81D53DD38A5}"/>
          </ac:spMkLst>
        </pc:spChg>
        <pc:picChg chg="mod">
          <ac:chgData name="Jérôme Goudin" userId="S::jerome.goudin@academiedetoulouse.onmicrosoft.com::7f63ecea-868f-40b9-8554-e48b78fff1ba" providerId="AD" clId="Web-{0A9B1BE7-1CF2-E203-AB38-1701D13902A7}" dt="2022-11-20T19:38:21.012" v="1386" actId="1076"/>
          <ac:picMkLst>
            <pc:docMk/>
            <pc:sldMk cId="1645793336" sldId="319"/>
            <ac:picMk id="11" creationId="{0CBC079E-58AD-722E-BF4C-56DC39F4A5A2}"/>
          </ac:picMkLst>
        </pc:picChg>
      </pc:sldChg>
      <pc:sldChg chg="addSp delSp modSp">
        <pc:chgData name="Jérôme Goudin" userId="S::jerome.goudin@academiedetoulouse.onmicrosoft.com::7f63ecea-868f-40b9-8554-e48b78fff1ba" providerId="AD" clId="Web-{0A9B1BE7-1CF2-E203-AB38-1701D13902A7}" dt="2022-11-20T15:29:33.635" v="20" actId="20577"/>
        <pc:sldMkLst>
          <pc:docMk/>
          <pc:sldMk cId="1543615258" sldId="324"/>
        </pc:sldMkLst>
        <pc:spChg chg="mod">
          <ac:chgData name="Jérôme Goudin" userId="S::jerome.goudin@academiedetoulouse.onmicrosoft.com::7f63ecea-868f-40b9-8554-e48b78fff1ba" providerId="AD" clId="Web-{0A9B1BE7-1CF2-E203-AB38-1701D13902A7}" dt="2022-11-20T15:29:33.635" v="20" actId="20577"/>
          <ac:spMkLst>
            <pc:docMk/>
            <pc:sldMk cId="1543615258" sldId="324"/>
            <ac:spMk id="2" creationId="{00000000-0000-0000-0000-000000000000}"/>
          </ac:spMkLst>
        </pc:spChg>
        <pc:spChg chg="add del mod">
          <ac:chgData name="Jérôme Goudin" userId="S::jerome.goudin@academiedetoulouse.onmicrosoft.com::7f63ecea-868f-40b9-8554-e48b78fff1ba" providerId="AD" clId="Web-{0A9B1BE7-1CF2-E203-AB38-1701D13902A7}" dt="2022-11-20T15:28:53.399" v="5"/>
          <ac:spMkLst>
            <pc:docMk/>
            <pc:sldMk cId="1543615258" sldId="324"/>
            <ac:spMk id="11" creationId="{01782EAB-6471-43BF-1759-D25B28BA0C22}"/>
          </ac:spMkLst>
        </pc:spChg>
        <pc:spChg chg="add mod">
          <ac:chgData name="Jérôme Goudin" userId="S::jerome.goudin@academiedetoulouse.onmicrosoft.com::7f63ecea-868f-40b9-8554-e48b78fff1ba" providerId="AD" clId="Web-{0A9B1BE7-1CF2-E203-AB38-1701D13902A7}" dt="2022-11-20T15:29:09.103" v="11" actId="1076"/>
          <ac:spMkLst>
            <pc:docMk/>
            <pc:sldMk cId="1543615258" sldId="324"/>
            <ac:spMk id="13" creationId="{4AE54A61-1B03-BD00-D002-7E7D4234B1B6}"/>
          </ac:spMkLst>
        </pc:spChg>
        <pc:spChg chg="del">
          <ac:chgData name="Jérôme Goudin" userId="S::jerome.goudin@academiedetoulouse.onmicrosoft.com::7f63ecea-868f-40b9-8554-e48b78fff1ba" providerId="AD" clId="Web-{0A9B1BE7-1CF2-E203-AB38-1701D13902A7}" dt="2022-11-20T15:28:46.899" v="2"/>
          <ac:spMkLst>
            <pc:docMk/>
            <pc:sldMk cId="1543615258" sldId="324"/>
            <ac:spMk id="55" creationId="{081D36A0-9204-5BD2-25FD-EAB699BAD138}"/>
          </ac:spMkLst>
        </pc:spChg>
      </pc:sldChg>
      <pc:sldChg chg="modSp">
        <pc:chgData name="Jérôme Goudin" userId="S::jerome.goudin@academiedetoulouse.onmicrosoft.com::7f63ecea-868f-40b9-8554-e48b78fff1ba" providerId="AD" clId="Web-{0A9B1BE7-1CF2-E203-AB38-1701D13902A7}" dt="2022-11-20T19:41:45.005" v="1388" actId="20577"/>
        <pc:sldMkLst>
          <pc:docMk/>
          <pc:sldMk cId="1450035325" sldId="349"/>
        </pc:sldMkLst>
        <pc:spChg chg="mod">
          <ac:chgData name="Jérôme Goudin" userId="S::jerome.goudin@academiedetoulouse.onmicrosoft.com::7f63ecea-868f-40b9-8554-e48b78fff1ba" providerId="AD" clId="Web-{0A9B1BE7-1CF2-E203-AB38-1701D13902A7}" dt="2022-11-20T19:41:45.005" v="1388" actId="20577"/>
          <ac:spMkLst>
            <pc:docMk/>
            <pc:sldMk cId="1450035325" sldId="349"/>
            <ac:spMk id="3" creationId="{00000000-0000-0000-0000-000000000000}"/>
          </ac:spMkLst>
        </pc:spChg>
      </pc:sldChg>
      <pc:sldChg chg="modSp">
        <pc:chgData name="Jérôme Goudin" userId="S::jerome.goudin@academiedetoulouse.onmicrosoft.com::7f63ecea-868f-40b9-8554-e48b78fff1ba" providerId="AD" clId="Web-{0A9B1BE7-1CF2-E203-AB38-1701D13902A7}" dt="2022-11-20T15:33:06.035" v="41" actId="20577"/>
        <pc:sldMkLst>
          <pc:docMk/>
          <pc:sldMk cId="276269893" sldId="391"/>
        </pc:sldMkLst>
        <pc:spChg chg="mod">
          <ac:chgData name="Jérôme Goudin" userId="S::jerome.goudin@academiedetoulouse.onmicrosoft.com::7f63ecea-868f-40b9-8554-e48b78fff1ba" providerId="AD" clId="Web-{0A9B1BE7-1CF2-E203-AB38-1701D13902A7}" dt="2022-11-20T15:32:54.597" v="37" actId="1076"/>
          <ac:spMkLst>
            <pc:docMk/>
            <pc:sldMk cId="276269893" sldId="391"/>
            <ac:spMk id="16" creationId="{09F74565-3D70-463B-3B87-C43FA2208831}"/>
          </ac:spMkLst>
        </pc:spChg>
        <pc:spChg chg="mod">
          <ac:chgData name="Jérôme Goudin" userId="S::jerome.goudin@academiedetoulouse.onmicrosoft.com::7f63ecea-868f-40b9-8554-e48b78fff1ba" providerId="AD" clId="Web-{0A9B1BE7-1CF2-E203-AB38-1701D13902A7}" dt="2022-11-20T15:32:26.768" v="30" actId="20577"/>
          <ac:spMkLst>
            <pc:docMk/>
            <pc:sldMk cId="276269893" sldId="391"/>
            <ac:spMk id="20" creationId="{6C870311-466F-66AE-C5FF-BD4FBBB6C765}"/>
          </ac:spMkLst>
        </pc:spChg>
        <pc:spChg chg="mod">
          <ac:chgData name="Jérôme Goudin" userId="S::jerome.goudin@academiedetoulouse.onmicrosoft.com::7f63ecea-868f-40b9-8554-e48b78fff1ba" providerId="AD" clId="Web-{0A9B1BE7-1CF2-E203-AB38-1701D13902A7}" dt="2022-11-20T15:33:06.035" v="41" actId="20577"/>
          <ac:spMkLst>
            <pc:docMk/>
            <pc:sldMk cId="276269893" sldId="391"/>
            <ac:spMk id="24" creationId="{1955C740-8915-D1E7-B707-E6F7451909D6}"/>
          </ac:spMkLst>
        </pc:spChg>
        <pc:picChg chg="mod">
          <ac:chgData name="Jérôme Goudin" userId="S::jerome.goudin@academiedetoulouse.onmicrosoft.com::7f63ecea-868f-40b9-8554-e48b78fff1ba" providerId="AD" clId="Web-{0A9B1BE7-1CF2-E203-AB38-1701D13902A7}" dt="2022-11-20T15:32:47.893" v="36" actId="1076"/>
          <ac:picMkLst>
            <pc:docMk/>
            <pc:sldMk cId="276269893" sldId="391"/>
            <ac:picMk id="12" creationId="{7029A48E-4497-3602-7FAF-1DE9524C8919}"/>
          </ac:picMkLst>
        </pc:picChg>
      </pc:sldChg>
      <pc:sldChg chg="modSp">
        <pc:chgData name="Jérôme Goudin" userId="S::jerome.goudin@academiedetoulouse.onmicrosoft.com::7f63ecea-868f-40b9-8554-e48b78fff1ba" providerId="AD" clId="Web-{0A9B1BE7-1CF2-E203-AB38-1701D13902A7}" dt="2022-11-20T15:33:29.254" v="44" actId="20577"/>
        <pc:sldMkLst>
          <pc:docMk/>
          <pc:sldMk cId="2044207263" sldId="400"/>
        </pc:sldMkLst>
        <pc:spChg chg="mod">
          <ac:chgData name="Jérôme Goudin" userId="S::jerome.goudin@academiedetoulouse.onmicrosoft.com::7f63ecea-868f-40b9-8554-e48b78fff1ba" providerId="AD" clId="Web-{0A9B1BE7-1CF2-E203-AB38-1701D13902A7}" dt="2022-11-20T15:33:29.254" v="44" actId="20577"/>
          <ac:spMkLst>
            <pc:docMk/>
            <pc:sldMk cId="2044207263" sldId="400"/>
            <ac:spMk id="7" creationId="{73B0F395-399C-3035-90E0-A2DF259AC4FD}"/>
          </ac:spMkLst>
        </pc:spChg>
      </pc:sldChg>
      <pc:sldChg chg="addSp delSp modSp">
        <pc:chgData name="Jérôme Goudin" userId="S::jerome.goudin@academiedetoulouse.onmicrosoft.com::7f63ecea-868f-40b9-8554-e48b78fff1ba" providerId="AD" clId="Web-{0A9B1BE7-1CF2-E203-AB38-1701D13902A7}" dt="2022-11-20T19:28:35.133" v="1324" actId="20577"/>
        <pc:sldMkLst>
          <pc:docMk/>
          <pc:sldMk cId="3471878230" sldId="411"/>
        </pc:sldMkLst>
        <pc:spChg chg="mod">
          <ac:chgData name="Jérôme Goudin" userId="S::jerome.goudin@academiedetoulouse.onmicrosoft.com::7f63ecea-868f-40b9-8554-e48b78fff1ba" providerId="AD" clId="Web-{0A9B1BE7-1CF2-E203-AB38-1701D13902A7}" dt="2022-11-20T15:43:33.571" v="319" actId="20577"/>
          <ac:spMkLst>
            <pc:docMk/>
            <pc:sldMk cId="3471878230" sldId="411"/>
            <ac:spMk id="2" creationId="{00000000-0000-0000-0000-000000000000}"/>
          </ac:spMkLst>
        </pc:spChg>
        <pc:spChg chg="del">
          <ac:chgData name="Jérôme Goudin" userId="S::jerome.goudin@academiedetoulouse.onmicrosoft.com::7f63ecea-868f-40b9-8554-e48b78fff1ba" providerId="AD" clId="Web-{0A9B1BE7-1CF2-E203-AB38-1701D13902A7}" dt="2022-11-20T15:37:04.933" v="45"/>
          <ac:spMkLst>
            <pc:docMk/>
            <pc:sldMk cId="3471878230" sldId="411"/>
            <ac:spMk id="3" creationId="{671DDDA2-B44A-FF42-8DC5-F24598206C0B}"/>
          </ac:spMkLst>
        </pc:spChg>
        <pc:spChg chg="add mod">
          <ac:chgData name="Jérôme Goudin" userId="S::jerome.goudin@academiedetoulouse.onmicrosoft.com::7f63ecea-868f-40b9-8554-e48b78fff1ba" providerId="AD" clId="Web-{0A9B1BE7-1CF2-E203-AB38-1701D13902A7}" dt="2022-11-20T19:28:30.352" v="1323" actId="20577"/>
          <ac:spMkLst>
            <pc:docMk/>
            <pc:sldMk cId="3471878230" sldId="411"/>
            <ac:spMk id="5" creationId="{D33A4800-7D92-CFF3-1EB4-B7A2F6F003B5}"/>
          </ac:spMkLst>
        </pc:spChg>
        <pc:spChg chg="add mod">
          <ac:chgData name="Jérôme Goudin" userId="S::jerome.goudin@academiedetoulouse.onmicrosoft.com::7f63ecea-868f-40b9-8554-e48b78fff1ba" providerId="AD" clId="Web-{0A9B1BE7-1CF2-E203-AB38-1701D13902A7}" dt="2022-11-20T16:12:38.963" v="758" actId="1076"/>
          <ac:spMkLst>
            <pc:docMk/>
            <pc:sldMk cId="3471878230" sldId="411"/>
            <ac:spMk id="8" creationId="{29437DD8-C777-65A9-C6EA-6E653BC74A85}"/>
          </ac:spMkLst>
        </pc:spChg>
        <pc:spChg chg="add mod">
          <ac:chgData name="Jérôme Goudin" userId="S::jerome.goudin@academiedetoulouse.onmicrosoft.com::7f63ecea-868f-40b9-8554-e48b78fff1ba" providerId="AD" clId="Web-{0A9B1BE7-1CF2-E203-AB38-1701D13902A7}" dt="2022-11-20T16:12:41.572" v="759" actId="1076"/>
          <ac:spMkLst>
            <pc:docMk/>
            <pc:sldMk cId="3471878230" sldId="411"/>
            <ac:spMk id="10" creationId="{A194B408-B51F-39E5-F167-7BB8EAD70C54}"/>
          </ac:spMkLst>
        </pc:spChg>
        <pc:spChg chg="add mod">
          <ac:chgData name="Jérôme Goudin" userId="S::jerome.goudin@academiedetoulouse.onmicrosoft.com::7f63ecea-868f-40b9-8554-e48b78fff1ba" providerId="AD" clId="Web-{0A9B1BE7-1CF2-E203-AB38-1701D13902A7}" dt="2022-11-20T16:20:52.838" v="854" actId="1076"/>
          <ac:spMkLst>
            <pc:docMk/>
            <pc:sldMk cId="3471878230" sldId="411"/>
            <ac:spMk id="11" creationId="{8EE5DAE6-565D-1DFD-4829-D2EADB1B52CF}"/>
          </ac:spMkLst>
        </pc:spChg>
        <pc:spChg chg="add mod">
          <ac:chgData name="Jérôme Goudin" userId="S::jerome.goudin@academiedetoulouse.onmicrosoft.com::7f63ecea-868f-40b9-8554-e48b78fff1ba" providerId="AD" clId="Web-{0A9B1BE7-1CF2-E203-AB38-1701D13902A7}" dt="2022-11-20T19:28:35.133" v="1324" actId="20577"/>
          <ac:spMkLst>
            <pc:docMk/>
            <pc:sldMk cId="3471878230" sldId="411"/>
            <ac:spMk id="12" creationId="{47B9F9F3-290E-F800-E841-44E61C07F7C4}"/>
          </ac:spMkLst>
        </pc:spChg>
        <pc:spChg chg="add mod">
          <ac:chgData name="Jérôme Goudin" userId="S::jerome.goudin@academiedetoulouse.onmicrosoft.com::7f63ecea-868f-40b9-8554-e48b78fff1ba" providerId="AD" clId="Web-{0A9B1BE7-1CF2-E203-AB38-1701D13902A7}" dt="2022-11-20T16:24:21.564" v="898" actId="1076"/>
          <ac:spMkLst>
            <pc:docMk/>
            <pc:sldMk cId="3471878230" sldId="411"/>
            <ac:spMk id="16" creationId="{BF6C19C6-7397-ABA5-E9E0-B4184F4188CA}"/>
          </ac:spMkLst>
        </pc:spChg>
        <pc:spChg chg="add">
          <ac:chgData name="Jérôme Goudin" userId="S::jerome.goudin@academiedetoulouse.onmicrosoft.com::7f63ecea-868f-40b9-8554-e48b78fff1ba" providerId="AD" clId="Web-{0A9B1BE7-1CF2-E203-AB38-1701D13902A7}" dt="2022-11-20T16:17:12.034" v="839"/>
          <ac:spMkLst>
            <pc:docMk/>
            <pc:sldMk cId="3471878230" sldId="411"/>
            <ac:spMk id="17" creationId="{B3AD28A3-D12E-A44C-BF1E-C48613A0481D}"/>
          </ac:spMkLst>
        </pc:spChg>
        <pc:spChg chg="add mod">
          <ac:chgData name="Jérôme Goudin" userId="S::jerome.goudin@academiedetoulouse.onmicrosoft.com::7f63ecea-868f-40b9-8554-e48b78fff1ba" providerId="AD" clId="Web-{0A9B1BE7-1CF2-E203-AB38-1701D13902A7}" dt="2022-11-20T16:24:52.299" v="910" actId="20577"/>
          <ac:spMkLst>
            <pc:docMk/>
            <pc:sldMk cId="3471878230" sldId="411"/>
            <ac:spMk id="20" creationId="{49711C9E-254F-8C63-FF2F-0B4B440B2B72}"/>
          </ac:spMkLst>
        </pc:spChg>
        <pc:picChg chg="del mod">
          <ac:chgData name="Jérôme Goudin" userId="S::jerome.goudin@academiedetoulouse.onmicrosoft.com::7f63ecea-868f-40b9-8554-e48b78fff1ba" providerId="AD" clId="Web-{0A9B1BE7-1CF2-E203-AB38-1701D13902A7}" dt="2022-11-20T15:52:26.845" v="736"/>
          <ac:picMkLst>
            <pc:docMk/>
            <pc:sldMk cId="3471878230" sldId="411"/>
            <ac:picMk id="9" creationId="{BF2ED00F-3770-60C2-2B4A-4A29A30E46EC}"/>
          </ac:picMkLst>
        </pc:picChg>
        <pc:picChg chg="add del mod">
          <ac:chgData name="Jérôme Goudin" userId="S::jerome.goudin@academiedetoulouse.onmicrosoft.com::7f63ecea-868f-40b9-8554-e48b78fff1ba" providerId="AD" clId="Web-{0A9B1BE7-1CF2-E203-AB38-1701D13902A7}" dt="2022-11-20T15:58:56.639" v="745"/>
          <ac:picMkLst>
            <pc:docMk/>
            <pc:sldMk cId="3471878230" sldId="411"/>
            <ac:picMk id="14" creationId="{7C9BC7AA-7B53-EE2F-0802-AEA0BA522106}"/>
          </ac:picMkLst>
        </pc:picChg>
        <pc:picChg chg="add mod">
          <ac:chgData name="Jérôme Goudin" userId="S::jerome.goudin@academiedetoulouse.onmicrosoft.com::7f63ecea-868f-40b9-8554-e48b78fff1ba" providerId="AD" clId="Web-{0A9B1BE7-1CF2-E203-AB38-1701D13902A7}" dt="2022-11-20T16:24:21.548" v="897" actId="1076"/>
          <ac:picMkLst>
            <pc:docMk/>
            <pc:sldMk cId="3471878230" sldId="411"/>
            <ac:picMk id="15" creationId="{B5472F5C-7FD4-0833-0A43-D2832892E478}"/>
          </ac:picMkLst>
        </pc:picChg>
        <pc:picChg chg="add mod">
          <ac:chgData name="Jérôme Goudin" userId="S::jerome.goudin@academiedetoulouse.onmicrosoft.com::7f63ecea-868f-40b9-8554-e48b78fff1ba" providerId="AD" clId="Web-{0A9B1BE7-1CF2-E203-AB38-1701D13902A7}" dt="2022-11-20T16:24:21.580" v="899" actId="1076"/>
          <ac:picMkLst>
            <pc:docMk/>
            <pc:sldMk cId="3471878230" sldId="411"/>
            <ac:picMk id="19" creationId="{AA504D06-F176-5565-95A3-6EBBDD87A4C9}"/>
          </ac:picMkLst>
        </pc:picChg>
      </pc:sldChg>
      <pc:sldChg chg="addSp delSp modSp">
        <pc:chgData name="Jérôme Goudin" userId="S::jerome.goudin@academiedetoulouse.onmicrosoft.com::7f63ecea-868f-40b9-8554-e48b78fff1ba" providerId="AD" clId="Web-{0A9B1BE7-1CF2-E203-AB38-1701D13902A7}" dt="2022-11-20T19:35:53.303" v="1381" actId="1076"/>
        <pc:sldMkLst>
          <pc:docMk/>
          <pc:sldMk cId="774727803" sldId="413"/>
        </pc:sldMkLst>
        <pc:spChg chg="mod">
          <ac:chgData name="Jérôme Goudin" userId="S::jerome.goudin@academiedetoulouse.onmicrosoft.com::7f63ecea-868f-40b9-8554-e48b78fff1ba" providerId="AD" clId="Web-{0A9B1BE7-1CF2-E203-AB38-1701D13902A7}" dt="2022-11-20T19:09:58.336" v="1111" actId="20577"/>
          <ac:spMkLst>
            <pc:docMk/>
            <pc:sldMk cId="774727803" sldId="413"/>
            <ac:spMk id="2" creationId="{00000000-0000-0000-0000-000000000000}"/>
          </ac:spMkLst>
        </pc:spChg>
        <pc:spChg chg="add del">
          <ac:chgData name="Jérôme Goudin" userId="S::jerome.goudin@academiedetoulouse.onmicrosoft.com::7f63ecea-868f-40b9-8554-e48b78fff1ba" providerId="AD" clId="Web-{0A9B1BE7-1CF2-E203-AB38-1701D13902A7}" dt="2022-11-20T19:06:23.014" v="1059"/>
          <ac:spMkLst>
            <pc:docMk/>
            <pc:sldMk cId="774727803" sldId="413"/>
            <ac:spMk id="3" creationId="{3C87EBCE-ECC4-FA98-6BE9-CC27B7499DDC}"/>
          </ac:spMkLst>
        </pc:spChg>
        <pc:spChg chg="del">
          <ac:chgData name="Jérôme Goudin" userId="S::jerome.goudin@academiedetoulouse.onmicrosoft.com::7f63ecea-868f-40b9-8554-e48b78fff1ba" providerId="AD" clId="Web-{0A9B1BE7-1CF2-E203-AB38-1701D13902A7}" dt="2022-11-20T16:46:27.151" v="913"/>
          <ac:spMkLst>
            <pc:docMk/>
            <pc:sldMk cId="774727803" sldId="413"/>
            <ac:spMk id="4" creationId="{666B0BE6-3F79-1513-C1C9-F328E6544233}"/>
          </ac:spMkLst>
        </pc:spChg>
        <pc:spChg chg="add mod">
          <ac:chgData name="Jérôme Goudin" userId="S::jerome.goudin@academiedetoulouse.onmicrosoft.com::7f63ecea-868f-40b9-8554-e48b78fff1ba" providerId="AD" clId="Web-{0A9B1BE7-1CF2-E203-AB38-1701D13902A7}" dt="2022-11-20T19:35:53.209" v="1371" actId="1076"/>
          <ac:spMkLst>
            <pc:docMk/>
            <pc:sldMk cId="774727803" sldId="413"/>
            <ac:spMk id="5" creationId="{D46CC692-682F-F974-A68A-14DE9C730D5E}"/>
          </ac:spMkLst>
        </pc:spChg>
        <pc:spChg chg="add del">
          <ac:chgData name="Jérôme Goudin" userId="S::jerome.goudin@academiedetoulouse.onmicrosoft.com::7f63ecea-868f-40b9-8554-e48b78fff1ba" providerId="AD" clId="Web-{0A9B1BE7-1CF2-E203-AB38-1701D13902A7}" dt="2022-11-20T16:48:07.966" v="916"/>
          <ac:spMkLst>
            <pc:docMk/>
            <pc:sldMk cId="774727803" sldId="413"/>
            <ac:spMk id="8" creationId="{6ADC7447-0855-57F4-3D99-AD5F4A3B532C}"/>
          </ac:spMkLst>
        </pc:spChg>
        <pc:spChg chg="add mod">
          <ac:chgData name="Jérôme Goudin" userId="S::jerome.goudin@academiedetoulouse.onmicrosoft.com::7f63ecea-868f-40b9-8554-e48b78fff1ba" providerId="AD" clId="Web-{0A9B1BE7-1CF2-E203-AB38-1701D13902A7}" dt="2022-11-20T19:35:53.225" v="1372" actId="1076"/>
          <ac:spMkLst>
            <pc:docMk/>
            <pc:sldMk cId="774727803" sldId="413"/>
            <ac:spMk id="8" creationId="{D94CA0B7-427E-E839-FC7A-9A163780FBDD}"/>
          </ac:spMkLst>
        </pc:spChg>
        <pc:spChg chg="add mod">
          <ac:chgData name="Jérôme Goudin" userId="S::jerome.goudin@academiedetoulouse.onmicrosoft.com::7f63ecea-868f-40b9-8554-e48b78fff1ba" providerId="AD" clId="Web-{0A9B1BE7-1CF2-E203-AB38-1701D13902A7}" dt="2022-11-20T19:35:53.225" v="1373" actId="1076"/>
          <ac:spMkLst>
            <pc:docMk/>
            <pc:sldMk cId="774727803" sldId="413"/>
            <ac:spMk id="10" creationId="{E4C25A03-FBAF-3121-F457-93AB84FFF9B2}"/>
          </ac:spMkLst>
        </pc:spChg>
        <pc:spChg chg="add del">
          <ac:chgData name="Jérôme Goudin" userId="S::jerome.goudin@academiedetoulouse.onmicrosoft.com::7f63ecea-868f-40b9-8554-e48b78fff1ba" providerId="AD" clId="Web-{0A9B1BE7-1CF2-E203-AB38-1701D13902A7}" dt="2022-11-20T16:48:26.045" v="918"/>
          <ac:spMkLst>
            <pc:docMk/>
            <pc:sldMk cId="774727803" sldId="413"/>
            <ac:spMk id="11" creationId="{128648CC-6B13-BAF0-CF32-C0D4CBF0E903}"/>
          </ac:spMkLst>
        </pc:spChg>
        <pc:spChg chg="add mod">
          <ac:chgData name="Jérôme Goudin" userId="S::jerome.goudin@academiedetoulouse.onmicrosoft.com::7f63ecea-868f-40b9-8554-e48b78fff1ba" providerId="AD" clId="Web-{0A9B1BE7-1CF2-E203-AB38-1701D13902A7}" dt="2022-11-20T19:35:53.241" v="1374" actId="1076"/>
          <ac:spMkLst>
            <pc:docMk/>
            <pc:sldMk cId="774727803" sldId="413"/>
            <ac:spMk id="11" creationId="{FEE292E0-1B69-F844-A5FD-8A96626F450F}"/>
          </ac:spMkLst>
        </pc:spChg>
        <pc:spChg chg="add mod">
          <ac:chgData name="Jérôme Goudin" userId="S::jerome.goudin@academiedetoulouse.onmicrosoft.com::7f63ecea-868f-40b9-8554-e48b78fff1ba" providerId="AD" clId="Web-{0A9B1BE7-1CF2-E203-AB38-1701D13902A7}" dt="2022-11-20T19:35:53.194" v="1370" actId="1076"/>
          <ac:spMkLst>
            <pc:docMk/>
            <pc:sldMk cId="774727803" sldId="413"/>
            <ac:spMk id="12" creationId="{0529557F-4D1F-3FAB-6F39-DB29B60CF52D}"/>
          </ac:spMkLst>
        </pc:spChg>
        <pc:spChg chg="add mod">
          <ac:chgData name="Jérôme Goudin" userId="S::jerome.goudin@academiedetoulouse.onmicrosoft.com::7f63ecea-868f-40b9-8554-e48b78fff1ba" providerId="AD" clId="Web-{0A9B1BE7-1CF2-E203-AB38-1701D13902A7}" dt="2022-11-20T19:35:53.241" v="1375" actId="1076"/>
          <ac:spMkLst>
            <pc:docMk/>
            <pc:sldMk cId="774727803" sldId="413"/>
            <ac:spMk id="13" creationId="{088A90F9-1BF8-44B2-D9CD-813D2723A7AB}"/>
          </ac:spMkLst>
        </pc:spChg>
        <pc:spChg chg="add mod">
          <ac:chgData name="Jérôme Goudin" userId="S::jerome.goudin@academiedetoulouse.onmicrosoft.com::7f63ecea-868f-40b9-8554-e48b78fff1ba" providerId="AD" clId="Web-{0A9B1BE7-1CF2-E203-AB38-1701D13902A7}" dt="2022-11-20T19:35:53.256" v="1376" actId="1076"/>
          <ac:spMkLst>
            <pc:docMk/>
            <pc:sldMk cId="774727803" sldId="413"/>
            <ac:spMk id="14" creationId="{C563EEB7-A5B2-4C34-FAE9-33183768337A}"/>
          </ac:spMkLst>
        </pc:spChg>
        <pc:spChg chg="add mod">
          <ac:chgData name="Jérôme Goudin" userId="S::jerome.goudin@academiedetoulouse.onmicrosoft.com::7f63ecea-868f-40b9-8554-e48b78fff1ba" providerId="AD" clId="Web-{0A9B1BE7-1CF2-E203-AB38-1701D13902A7}" dt="2022-11-20T19:35:53.256" v="1377" actId="1076"/>
          <ac:spMkLst>
            <pc:docMk/>
            <pc:sldMk cId="774727803" sldId="413"/>
            <ac:spMk id="15" creationId="{A1F1EFAB-BA88-B1F3-E016-70E3402AC0A4}"/>
          </ac:spMkLst>
        </pc:spChg>
        <pc:spChg chg="add mod">
          <ac:chgData name="Jérôme Goudin" userId="S::jerome.goudin@academiedetoulouse.onmicrosoft.com::7f63ecea-868f-40b9-8554-e48b78fff1ba" providerId="AD" clId="Web-{0A9B1BE7-1CF2-E203-AB38-1701D13902A7}" dt="2022-11-20T19:22:07.637" v="1251" actId="1076"/>
          <ac:spMkLst>
            <pc:docMk/>
            <pc:sldMk cId="774727803" sldId="413"/>
            <ac:spMk id="16" creationId="{219DE071-B20A-41DB-AC50-153FBA150C53}"/>
          </ac:spMkLst>
        </pc:spChg>
        <pc:spChg chg="add mod">
          <ac:chgData name="Jérôme Goudin" userId="S::jerome.goudin@academiedetoulouse.onmicrosoft.com::7f63ecea-868f-40b9-8554-e48b78fff1ba" providerId="AD" clId="Web-{0A9B1BE7-1CF2-E203-AB38-1701D13902A7}" dt="2022-11-20T19:35:53.272" v="1378" actId="1076"/>
          <ac:spMkLst>
            <pc:docMk/>
            <pc:sldMk cId="774727803" sldId="413"/>
            <ac:spMk id="17" creationId="{0D1BE53D-9AEA-98C3-E1D0-CF024D4789BF}"/>
          </ac:spMkLst>
        </pc:spChg>
        <pc:spChg chg="add mod">
          <ac:chgData name="Jérôme Goudin" userId="S::jerome.goudin@academiedetoulouse.onmicrosoft.com::7f63ecea-868f-40b9-8554-e48b78fff1ba" providerId="AD" clId="Web-{0A9B1BE7-1CF2-E203-AB38-1701D13902A7}" dt="2022-11-20T19:35:53.272" v="1379" actId="1076"/>
          <ac:spMkLst>
            <pc:docMk/>
            <pc:sldMk cId="774727803" sldId="413"/>
            <ac:spMk id="18" creationId="{79443E93-4060-7858-F47B-AABE52410EE2}"/>
          </ac:spMkLst>
        </pc:spChg>
        <pc:spChg chg="add del">
          <ac:chgData name="Jérôme Goudin" userId="S::jerome.goudin@academiedetoulouse.onmicrosoft.com::7f63ecea-868f-40b9-8554-e48b78fff1ba" providerId="AD" clId="Web-{0A9B1BE7-1CF2-E203-AB38-1701D13902A7}" dt="2022-11-20T19:32:13.437" v="1341"/>
          <ac:spMkLst>
            <pc:docMk/>
            <pc:sldMk cId="774727803" sldId="413"/>
            <ac:spMk id="20" creationId="{CDCC1515-33ED-857C-D9E0-AE3D990FC6F3}"/>
          </ac:spMkLst>
        </pc:spChg>
        <pc:spChg chg="add del">
          <ac:chgData name="Jérôme Goudin" userId="S::jerome.goudin@academiedetoulouse.onmicrosoft.com::7f63ecea-868f-40b9-8554-e48b78fff1ba" providerId="AD" clId="Web-{0A9B1BE7-1CF2-E203-AB38-1701D13902A7}" dt="2022-11-20T19:32:07.999" v="1339"/>
          <ac:spMkLst>
            <pc:docMk/>
            <pc:sldMk cId="774727803" sldId="413"/>
            <ac:spMk id="21" creationId="{3771E0CA-FF71-7340-F2F2-890CF799FE63}"/>
          </ac:spMkLst>
        </pc:spChg>
        <pc:spChg chg="add mod">
          <ac:chgData name="Jérôme Goudin" userId="S::jerome.goudin@academiedetoulouse.onmicrosoft.com::7f63ecea-868f-40b9-8554-e48b78fff1ba" providerId="AD" clId="Web-{0A9B1BE7-1CF2-E203-AB38-1701D13902A7}" dt="2022-11-20T19:35:53.303" v="1381" actId="1076"/>
          <ac:spMkLst>
            <pc:docMk/>
            <pc:sldMk cId="774727803" sldId="413"/>
            <ac:spMk id="22" creationId="{5B2780E2-D1E1-09E3-8BE3-91B1888F9F1E}"/>
          </ac:spMkLst>
        </pc:spChg>
        <pc:picChg chg="add mod">
          <ac:chgData name="Jérôme Goudin" userId="S::jerome.goudin@academiedetoulouse.onmicrosoft.com::7f63ecea-868f-40b9-8554-e48b78fff1ba" providerId="AD" clId="Web-{0A9B1BE7-1CF2-E203-AB38-1701D13902A7}" dt="2022-11-20T19:09:58.196" v="1108" actId="14100"/>
          <ac:picMkLst>
            <pc:docMk/>
            <pc:sldMk cId="774727803" sldId="413"/>
            <ac:picMk id="4" creationId="{EFF3E2D8-EBB6-EE5C-50FC-93D6C13A5E0B}"/>
          </ac:picMkLst>
        </pc:picChg>
        <pc:picChg chg="add mod">
          <ac:chgData name="Jérôme Goudin" userId="S::jerome.goudin@academiedetoulouse.onmicrosoft.com::7f63ecea-868f-40b9-8554-e48b78fff1ba" providerId="AD" clId="Web-{0A9B1BE7-1CF2-E203-AB38-1701D13902A7}" dt="2022-11-20T19:35:53.288" v="1380" actId="1076"/>
          <ac:picMkLst>
            <pc:docMk/>
            <pc:sldMk cId="774727803" sldId="413"/>
            <ac:picMk id="19" creationId="{C9056C12-B682-C8CD-C6F4-5CBABF187718}"/>
          </ac:picMkLst>
        </pc:picChg>
      </pc:sldChg>
    </pc:docChg>
  </pc:docChgLst>
  <pc:docChgLst>
    <pc:chgData name="Hélène Casaux" userId="S::helene.casaux@academiedetoulouse.onmicrosoft.com::46fd7566-bb25-43bb-9ec8-9fa3982798d1" providerId="AD" clId="Web-{FF248236-73FB-4DC7-8DAE-9B7F7A9B71BC}"/>
    <pc:docChg chg="modSld">
      <pc:chgData name="Hélène Casaux" userId="S::helene.casaux@academiedetoulouse.onmicrosoft.com::46fd7566-bb25-43bb-9ec8-9fa3982798d1" providerId="AD" clId="Web-{FF248236-73FB-4DC7-8DAE-9B7F7A9B71BC}" dt="2022-11-10T10:54:37.427" v="1" actId="20577"/>
      <pc:docMkLst>
        <pc:docMk/>
      </pc:docMkLst>
      <pc:sldChg chg="modSp">
        <pc:chgData name="Hélène Casaux" userId="S::helene.casaux@academiedetoulouse.onmicrosoft.com::46fd7566-bb25-43bb-9ec8-9fa3982798d1" providerId="AD" clId="Web-{FF248236-73FB-4DC7-8DAE-9B7F7A9B71BC}" dt="2022-11-10T10:54:37.427" v="1" actId="20577"/>
        <pc:sldMkLst>
          <pc:docMk/>
          <pc:sldMk cId="1650954494" sldId="401"/>
        </pc:sldMkLst>
        <pc:spChg chg="mod">
          <ac:chgData name="Hélène Casaux" userId="S::helene.casaux@academiedetoulouse.onmicrosoft.com::46fd7566-bb25-43bb-9ec8-9fa3982798d1" providerId="AD" clId="Web-{FF248236-73FB-4DC7-8DAE-9B7F7A9B71BC}" dt="2022-11-10T10:54:37.427" v="1" actId="20577"/>
          <ac:spMkLst>
            <pc:docMk/>
            <pc:sldMk cId="1650954494" sldId="401"/>
            <ac:spMk id="3" creationId="{08AFF342-D841-6779-81D6-A4BCA1A0D802}"/>
          </ac:spMkLst>
        </pc:spChg>
      </pc:sldChg>
    </pc:docChg>
  </pc:docChgLst>
  <pc:docChgLst>
    <pc:chgData name="Utilisateur invité" userId="S::urn:spo:anon#1d3f8c175b9aaf6b347d2bfdec7bb838046e0bb6d46e781d7c73e144526a3fe3::" providerId="AD" clId="Web-{A95CB6A0-71C6-F686-26F4-29B58036C697}"/>
    <pc:docChg chg="modSld">
      <pc:chgData name="Utilisateur invité" userId="S::urn:spo:anon#1d3f8c175b9aaf6b347d2bfdec7bb838046e0bb6d46e781d7c73e144526a3fe3::" providerId="AD" clId="Web-{A95CB6A0-71C6-F686-26F4-29B58036C697}" dt="2022-11-23T07:17:36.803" v="6" actId="20577"/>
      <pc:docMkLst>
        <pc:docMk/>
      </pc:docMkLst>
      <pc:sldChg chg="modSp">
        <pc:chgData name="Utilisateur invité" userId="S::urn:spo:anon#1d3f8c175b9aaf6b347d2bfdec7bb838046e0bb6d46e781d7c73e144526a3fe3::" providerId="AD" clId="Web-{A95CB6A0-71C6-F686-26F4-29B58036C697}" dt="2022-11-23T07:17:36.803" v="6" actId="20577"/>
        <pc:sldMkLst>
          <pc:docMk/>
          <pc:sldMk cId="2545680206" sldId="419"/>
        </pc:sldMkLst>
        <pc:spChg chg="mod">
          <ac:chgData name="Utilisateur invité" userId="S::urn:spo:anon#1d3f8c175b9aaf6b347d2bfdec7bb838046e0bb6d46e781d7c73e144526a3fe3::" providerId="AD" clId="Web-{A95CB6A0-71C6-F686-26F4-29B58036C697}" dt="2022-11-23T07:17:36.803" v="6" actId="20577"/>
          <ac:spMkLst>
            <pc:docMk/>
            <pc:sldMk cId="2545680206" sldId="419"/>
            <ac:spMk id="5" creationId="{3FDB2CAF-E54B-2A18-DED9-477C4341BD64}"/>
          </ac:spMkLst>
        </pc:spChg>
      </pc:sldChg>
    </pc:docChg>
  </pc:docChgLst>
  <pc:docChgLst>
    <pc:chgData name="Utilisateur invité" userId="S::urn:spo:anon#6d343b0b664cc31f668dbd687f5d68cd0f998c0683e2cf72ba6308cacbd72593::" providerId="AD" clId="Web-{14ED274B-D177-F403-9020-9BA0A9F9388C}"/>
    <pc:docChg chg="addSld delSld modSld sldOrd">
      <pc:chgData name="Utilisateur invité" userId="S::urn:spo:anon#6d343b0b664cc31f668dbd687f5d68cd0f998c0683e2cf72ba6308cacbd72593::" providerId="AD" clId="Web-{14ED274B-D177-F403-9020-9BA0A9F9388C}" dt="2022-11-11T10:13:53.690" v="548" actId="1076"/>
      <pc:docMkLst>
        <pc:docMk/>
      </pc:docMkLst>
      <pc:sldChg chg="modSp">
        <pc:chgData name="Utilisateur invité" userId="S::urn:spo:anon#6d343b0b664cc31f668dbd687f5d68cd0f998c0683e2cf72ba6308cacbd72593::" providerId="AD" clId="Web-{14ED274B-D177-F403-9020-9BA0A9F9388C}" dt="2022-11-11T10:12:54.376" v="537"/>
        <pc:sldMkLst>
          <pc:docMk/>
          <pc:sldMk cId="1838334566" sldId="301"/>
        </pc:sldMkLst>
        <pc:picChg chg="mod">
          <ac:chgData name="Utilisateur invité" userId="S::urn:spo:anon#6d343b0b664cc31f668dbd687f5d68cd0f998c0683e2cf72ba6308cacbd72593::" providerId="AD" clId="Web-{14ED274B-D177-F403-9020-9BA0A9F9388C}" dt="2022-11-11T10:12:54.376" v="537"/>
          <ac:picMkLst>
            <pc:docMk/>
            <pc:sldMk cId="1838334566" sldId="301"/>
            <ac:picMk id="8" creationId="{00000000-0000-0000-0000-000000000000}"/>
          </ac:picMkLst>
        </pc:picChg>
      </pc:sldChg>
      <pc:sldChg chg="addSp delSp modSp">
        <pc:chgData name="Utilisateur invité" userId="S::urn:spo:anon#6d343b0b664cc31f668dbd687f5d68cd0f998c0683e2cf72ba6308cacbd72593::" providerId="AD" clId="Web-{14ED274B-D177-F403-9020-9BA0A9F9388C}" dt="2022-11-11T10:12:32.579" v="536" actId="1076"/>
        <pc:sldMkLst>
          <pc:docMk/>
          <pc:sldMk cId="1645793336" sldId="319"/>
        </pc:sldMkLst>
        <pc:spChg chg="mod">
          <ac:chgData name="Utilisateur invité" userId="S::urn:spo:anon#6d343b0b664cc31f668dbd687f5d68cd0f998c0683e2cf72ba6308cacbd72593::" providerId="AD" clId="Web-{14ED274B-D177-F403-9020-9BA0A9F9388C}" dt="2022-11-11T09:53:17.493" v="473" actId="20577"/>
          <ac:spMkLst>
            <pc:docMk/>
            <pc:sldMk cId="1645793336" sldId="319"/>
            <ac:spMk id="4" creationId="{CEC0A531-25D0-0620-D97D-B81D53DD38A5}"/>
          </ac:spMkLst>
        </pc:spChg>
        <pc:spChg chg="del mod">
          <ac:chgData name="Utilisateur invité" userId="S::urn:spo:anon#6d343b0b664cc31f668dbd687f5d68cd0f998c0683e2cf72ba6308cacbd72593::" providerId="AD" clId="Web-{14ED274B-D177-F403-9020-9BA0A9F9388C}" dt="2022-11-11T09:51:28.413" v="471"/>
          <ac:spMkLst>
            <pc:docMk/>
            <pc:sldMk cId="1645793336" sldId="319"/>
            <ac:spMk id="5" creationId="{D5894193-DFE8-BDF4-2C2D-745B79975DB8}"/>
          </ac:spMkLst>
        </pc:spChg>
        <pc:picChg chg="add del mod">
          <ac:chgData name="Utilisateur invité" userId="S::urn:spo:anon#6d343b0b664cc31f668dbd687f5d68cd0f998c0683e2cf72ba6308cacbd72593::" providerId="AD" clId="Web-{14ED274B-D177-F403-9020-9BA0A9F9388C}" dt="2022-11-11T09:48:36.753" v="453"/>
          <ac:picMkLst>
            <pc:docMk/>
            <pc:sldMk cId="1645793336" sldId="319"/>
            <ac:picMk id="8" creationId="{203777D9-12F7-758C-5EED-AB5B96DC9235}"/>
          </ac:picMkLst>
        </pc:picChg>
        <pc:picChg chg="add mod">
          <ac:chgData name="Utilisateur invité" userId="S::urn:spo:anon#6d343b0b664cc31f668dbd687f5d68cd0f998c0683e2cf72ba6308cacbd72593::" providerId="AD" clId="Web-{14ED274B-D177-F403-9020-9BA0A9F9388C}" dt="2022-11-11T09:54:45.026" v="496" actId="14100"/>
          <ac:picMkLst>
            <pc:docMk/>
            <pc:sldMk cId="1645793336" sldId="319"/>
            <ac:picMk id="9" creationId="{3957A532-3167-AA8A-7C79-1075CEE38971}"/>
          </ac:picMkLst>
        </pc:picChg>
        <pc:picChg chg="add mod">
          <ac:chgData name="Utilisateur invité" userId="S::urn:spo:anon#6d343b0b664cc31f668dbd687f5d68cd0f998c0683e2cf72ba6308cacbd72593::" providerId="AD" clId="Web-{14ED274B-D177-F403-9020-9BA0A9F9388C}" dt="2022-11-11T09:54:40.370" v="495" actId="1076"/>
          <ac:picMkLst>
            <pc:docMk/>
            <pc:sldMk cId="1645793336" sldId="319"/>
            <ac:picMk id="10" creationId="{18471BAD-0137-BAFA-8A58-24ACDBE27410}"/>
          </ac:picMkLst>
        </pc:picChg>
        <pc:picChg chg="add mod">
          <ac:chgData name="Utilisateur invité" userId="S::urn:spo:anon#6d343b0b664cc31f668dbd687f5d68cd0f998c0683e2cf72ba6308cacbd72593::" providerId="AD" clId="Web-{14ED274B-D177-F403-9020-9BA0A9F9388C}" dt="2022-11-11T09:48:29.347" v="451" actId="1076"/>
          <ac:picMkLst>
            <pc:docMk/>
            <pc:sldMk cId="1645793336" sldId="319"/>
            <ac:picMk id="11" creationId="{0CBC079E-58AD-722E-BF4C-56DC39F4A5A2}"/>
          </ac:picMkLst>
        </pc:picChg>
        <pc:picChg chg="add del mod">
          <ac:chgData name="Utilisateur invité" userId="S::urn:spo:anon#6d343b0b664cc31f668dbd687f5d68cd0f998c0683e2cf72ba6308cacbd72593::" providerId="AD" clId="Web-{14ED274B-D177-F403-9020-9BA0A9F9388C}" dt="2022-11-11T09:50:50.303" v="462"/>
          <ac:picMkLst>
            <pc:docMk/>
            <pc:sldMk cId="1645793336" sldId="319"/>
            <ac:picMk id="12" creationId="{86EF3A42-EEB7-5B6B-4338-2F766DCEFE35}"/>
          </ac:picMkLst>
        </pc:picChg>
        <pc:picChg chg="add mod modCrop">
          <ac:chgData name="Utilisateur invité" userId="S::urn:spo:anon#6d343b0b664cc31f668dbd687f5d68cd0f998c0683e2cf72ba6308cacbd72593::" providerId="AD" clId="Web-{14ED274B-D177-F403-9020-9BA0A9F9388C}" dt="2022-11-11T09:55:02.355" v="499" actId="1076"/>
          <ac:picMkLst>
            <pc:docMk/>
            <pc:sldMk cId="1645793336" sldId="319"/>
            <ac:picMk id="13" creationId="{D5034007-3D5A-E73D-A27E-599D00DFECA6}"/>
          </ac:picMkLst>
        </pc:picChg>
        <pc:picChg chg="add del mod modCrop">
          <ac:chgData name="Utilisateur invité" userId="S::urn:spo:anon#6d343b0b664cc31f668dbd687f5d68cd0f998c0683e2cf72ba6308cacbd72593::" providerId="AD" clId="Web-{14ED274B-D177-F403-9020-9BA0A9F9388C}" dt="2022-11-11T09:58:46.594" v="515"/>
          <ac:picMkLst>
            <pc:docMk/>
            <pc:sldMk cId="1645793336" sldId="319"/>
            <ac:picMk id="14" creationId="{72342056-BDBB-82A6-3A23-53CF7DEC5E32}"/>
          </ac:picMkLst>
        </pc:picChg>
        <pc:picChg chg="add del mod">
          <ac:chgData name="Utilisateur invité" userId="S::urn:spo:anon#6d343b0b664cc31f668dbd687f5d68cd0f998c0683e2cf72ba6308cacbd72593::" providerId="AD" clId="Web-{14ED274B-D177-F403-9020-9BA0A9F9388C}" dt="2022-11-11T10:11:45.406" v="521"/>
          <ac:picMkLst>
            <pc:docMk/>
            <pc:sldMk cId="1645793336" sldId="319"/>
            <ac:picMk id="15" creationId="{08CCF4B2-8787-DF27-0D32-F8DD173488E9}"/>
          </ac:picMkLst>
        </pc:picChg>
        <pc:picChg chg="add mod">
          <ac:chgData name="Utilisateur invité" userId="S::urn:spo:anon#6d343b0b664cc31f668dbd687f5d68cd0f998c0683e2cf72ba6308cacbd72593::" providerId="AD" clId="Web-{14ED274B-D177-F403-9020-9BA0A9F9388C}" dt="2022-11-11T10:12:30.923" v="535" actId="1076"/>
          <ac:picMkLst>
            <pc:docMk/>
            <pc:sldMk cId="1645793336" sldId="319"/>
            <ac:picMk id="16" creationId="{3A628306-0966-55CE-F14E-78D9B9F320EA}"/>
          </ac:picMkLst>
        </pc:picChg>
        <pc:picChg chg="add del mod">
          <ac:chgData name="Utilisateur invité" userId="S::urn:spo:anon#6d343b0b664cc31f668dbd687f5d68cd0f998c0683e2cf72ba6308cacbd72593::" providerId="AD" clId="Web-{14ED274B-D177-F403-9020-9BA0A9F9388C}" dt="2022-11-11T10:12:07.266" v="527"/>
          <ac:picMkLst>
            <pc:docMk/>
            <pc:sldMk cId="1645793336" sldId="319"/>
            <ac:picMk id="17" creationId="{A3501C07-A287-CC03-FAB2-115ACE8DB125}"/>
          </ac:picMkLst>
        </pc:picChg>
        <pc:picChg chg="add mod">
          <ac:chgData name="Utilisateur invité" userId="S::urn:spo:anon#6d343b0b664cc31f668dbd687f5d68cd0f998c0683e2cf72ba6308cacbd72593::" providerId="AD" clId="Web-{14ED274B-D177-F403-9020-9BA0A9F9388C}" dt="2022-11-11T09:55:30.012" v="502" actId="1076"/>
          <ac:picMkLst>
            <pc:docMk/>
            <pc:sldMk cId="1645793336" sldId="319"/>
            <ac:picMk id="18" creationId="{37148854-44E0-E850-2853-93D028311E0B}"/>
          </ac:picMkLst>
        </pc:picChg>
        <pc:picChg chg="add mod">
          <ac:chgData name="Utilisateur invité" userId="S::urn:spo:anon#6d343b0b664cc31f668dbd687f5d68cd0f998c0683e2cf72ba6308cacbd72593::" providerId="AD" clId="Web-{14ED274B-D177-F403-9020-9BA0A9F9388C}" dt="2022-11-11T09:58:55.360" v="517" actId="14100"/>
          <ac:picMkLst>
            <pc:docMk/>
            <pc:sldMk cId="1645793336" sldId="319"/>
            <ac:picMk id="19" creationId="{8CA07E20-7BDF-F57C-392B-910014305C47}"/>
          </ac:picMkLst>
        </pc:picChg>
        <pc:picChg chg="add mod">
          <ac:chgData name="Utilisateur invité" userId="S::urn:spo:anon#6d343b0b664cc31f668dbd687f5d68cd0f998c0683e2cf72ba6308cacbd72593::" providerId="AD" clId="Web-{14ED274B-D177-F403-9020-9BA0A9F9388C}" dt="2022-11-11T10:12:26.673" v="533" actId="1076"/>
          <ac:picMkLst>
            <pc:docMk/>
            <pc:sldMk cId="1645793336" sldId="319"/>
            <ac:picMk id="20" creationId="{9E78CA81-DCCA-CCEC-0687-0E7AEE6D146B}"/>
          </ac:picMkLst>
        </pc:picChg>
        <pc:picChg chg="add mod">
          <ac:chgData name="Utilisateur invité" userId="S::urn:spo:anon#6d343b0b664cc31f668dbd687f5d68cd0f998c0683e2cf72ba6308cacbd72593::" providerId="AD" clId="Web-{14ED274B-D177-F403-9020-9BA0A9F9388C}" dt="2022-11-11T10:12:32.579" v="536" actId="1076"/>
          <ac:picMkLst>
            <pc:docMk/>
            <pc:sldMk cId="1645793336" sldId="319"/>
            <ac:picMk id="21" creationId="{2D3560A2-B967-0B55-B66F-5D198B93E9F2}"/>
          </ac:picMkLst>
        </pc:picChg>
      </pc:sldChg>
      <pc:sldChg chg="addSp delSp modSp">
        <pc:chgData name="Utilisateur invité" userId="S::urn:spo:anon#6d343b0b664cc31f668dbd687f5d68cd0f998c0683e2cf72ba6308cacbd72593::" providerId="AD" clId="Web-{14ED274B-D177-F403-9020-9BA0A9F9388C}" dt="2022-11-11T10:13:53.690" v="548" actId="1076"/>
        <pc:sldMkLst>
          <pc:docMk/>
          <pc:sldMk cId="3697807839" sldId="321"/>
        </pc:sldMkLst>
        <pc:picChg chg="add mod">
          <ac:chgData name="Utilisateur invité" userId="S::urn:spo:anon#6d343b0b664cc31f668dbd687f5d68cd0f998c0683e2cf72ba6308cacbd72593::" providerId="AD" clId="Web-{14ED274B-D177-F403-9020-9BA0A9F9388C}" dt="2022-11-11T10:13:53.690" v="548" actId="1076"/>
          <ac:picMkLst>
            <pc:docMk/>
            <pc:sldMk cId="3697807839" sldId="321"/>
            <ac:picMk id="9" creationId="{5AE0CBB1-F7F8-A7FD-E85D-F2A080D5231A}"/>
          </ac:picMkLst>
        </pc:picChg>
        <pc:picChg chg="add del">
          <ac:chgData name="Utilisateur invité" userId="S::urn:spo:anon#6d343b0b664cc31f668dbd687f5d68cd0f998c0683e2cf72ba6308cacbd72593::" providerId="AD" clId="Web-{14ED274B-D177-F403-9020-9BA0A9F9388C}" dt="2022-11-11T10:13:38.237" v="545"/>
          <ac:picMkLst>
            <pc:docMk/>
            <pc:sldMk cId="3697807839" sldId="321"/>
            <ac:picMk id="14" creationId="{00000000-0000-0000-0000-000000000000}"/>
          </ac:picMkLst>
        </pc:picChg>
      </pc:sldChg>
      <pc:sldChg chg="delSp modSp modNotes">
        <pc:chgData name="Utilisateur invité" userId="S::urn:spo:anon#6d343b0b664cc31f668dbd687f5d68cd0f998c0683e2cf72ba6308cacbd72593::" providerId="AD" clId="Web-{14ED274B-D177-F403-9020-9BA0A9F9388C}" dt="2022-11-11T09:39:33.290" v="306"/>
        <pc:sldMkLst>
          <pc:docMk/>
          <pc:sldMk cId="1935187041" sldId="408"/>
        </pc:sldMkLst>
        <pc:spChg chg="mod">
          <ac:chgData name="Utilisateur invité" userId="S::urn:spo:anon#6d343b0b664cc31f668dbd687f5d68cd0f998c0683e2cf72ba6308cacbd72593::" providerId="AD" clId="Web-{14ED274B-D177-F403-9020-9BA0A9F9388C}" dt="2022-11-11T09:39:25.368" v="305" actId="14100"/>
          <ac:spMkLst>
            <pc:docMk/>
            <pc:sldMk cId="1935187041" sldId="408"/>
            <ac:spMk id="2" creationId="{00000000-0000-0000-0000-000000000000}"/>
          </ac:spMkLst>
        </pc:spChg>
        <pc:spChg chg="del">
          <ac:chgData name="Utilisateur invité" userId="S::urn:spo:anon#6d343b0b664cc31f668dbd687f5d68cd0f998c0683e2cf72ba6308cacbd72593::" providerId="AD" clId="Web-{14ED274B-D177-F403-9020-9BA0A9F9388C}" dt="2022-11-11T09:38:37.710" v="262"/>
          <ac:spMkLst>
            <pc:docMk/>
            <pc:sldMk cId="1935187041" sldId="408"/>
            <ac:spMk id="11" creationId="{345002B6-4692-B5BD-439C-95507B232FA3}"/>
          </ac:spMkLst>
        </pc:spChg>
        <pc:spChg chg="del">
          <ac:chgData name="Utilisateur invité" userId="S::urn:spo:anon#6d343b0b664cc31f668dbd687f5d68cd0f998c0683e2cf72ba6308cacbd72593::" providerId="AD" clId="Web-{14ED274B-D177-F403-9020-9BA0A9F9388C}" dt="2022-11-11T09:38:41.429" v="267"/>
          <ac:spMkLst>
            <pc:docMk/>
            <pc:sldMk cId="1935187041" sldId="408"/>
            <ac:spMk id="13" creationId="{AF42412E-EBA0-D9BE-37D3-1C63E6E730D5}"/>
          </ac:spMkLst>
        </pc:spChg>
        <pc:spChg chg="del">
          <ac:chgData name="Utilisateur invité" userId="S::urn:spo:anon#6d343b0b664cc31f668dbd687f5d68cd0f998c0683e2cf72ba6308cacbd72593::" providerId="AD" clId="Web-{14ED274B-D177-F403-9020-9BA0A9F9388C}" dt="2022-11-11T09:38:48.211" v="272"/>
          <ac:spMkLst>
            <pc:docMk/>
            <pc:sldMk cId="1935187041" sldId="408"/>
            <ac:spMk id="21" creationId="{777E2DF0-BFDD-9C20-3C4D-E8CF0D8CE0D8}"/>
          </ac:spMkLst>
        </pc:spChg>
        <pc:picChg chg="mod">
          <ac:chgData name="Utilisateur invité" userId="S::urn:spo:anon#6d343b0b664cc31f668dbd687f5d68cd0f998c0683e2cf72ba6308cacbd72593::" providerId="AD" clId="Web-{14ED274B-D177-F403-9020-9BA0A9F9388C}" dt="2022-11-11T09:38:49.976" v="273" actId="1076"/>
          <ac:picMkLst>
            <pc:docMk/>
            <pc:sldMk cId="1935187041" sldId="408"/>
            <ac:picMk id="9" creationId="{BF2ED00F-3770-60C2-2B4A-4A29A30E46EC}"/>
          </ac:picMkLst>
        </pc:picChg>
        <pc:picChg chg="del">
          <ac:chgData name="Utilisateur invité" userId="S::urn:spo:anon#6d343b0b664cc31f668dbd687f5d68cd0f998c0683e2cf72ba6308cacbd72593::" providerId="AD" clId="Web-{14ED274B-D177-F403-9020-9BA0A9F9388C}" dt="2022-11-11T09:38:43.820" v="268"/>
          <ac:picMkLst>
            <pc:docMk/>
            <pc:sldMk cId="1935187041" sldId="408"/>
            <ac:picMk id="12" creationId="{662E4DCC-31C7-E0DC-9263-C6FCA13087AD}"/>
          </ac:picMkLst>
        </pc:picChg>
        <pc:picChg chg="del">
          <ac:chgData name="Utilisateur invité" userId="S::urn:spo:anon#6d343b0b664cc31f668dbd687f5d68cd0f998c0683e2cf72ba6308cacbd72593::" providerId="AD" clId="Web-{14ED274B-D177-F403-9020-9BA0A9F9388C}" dt="2022-11-11T09:38:44.867" v="269"/>
          <ac:picMkLst>
            <pc:docMk/>
            <pc:sldMk cId="1935187041" sldId="408"/>
            <ac:picMk id="14" creationId="{2ED0EDFD-D187-A57C-2A59-990536E4A9CB}"/>
          </ac:picMkLst>
        </pc:picChg>
        <pc:picChg chg="del">
          <ac:chgData name="Utilisateur invité" userId="S::urn:spo:anon#6d343b0b664cc31f668dbd687f5d68cd0f998c0683e2cf72ba6308cacbd72593::" providerId="AD" clId="Web-{14ED274B-D177-F403-9020-9BA0A9F9388C}" dt="2022-11-11T09:38:41.429" v="266"/>
          <ac:picMkLst>
            <pc:docMk/>
            <pc:sldMk cId="1935187041" sldId="408"/>
            <ac:picMk id="16" creationId="{97827605-B291-7907-9843-EF62CD7048EC}"/>
          </ac:picMkLst>
        </pc:picChg>
        <pc:picChg chg="del">
          <ac:chgData name="Utilisateur invité" userId="S::urn:spo:anon#6d343b0b664cc31f668dbd687f5d68cd0f998c0683e2cf72ba6308cacbd72593::" providerId="AD" clId="Web-{14ED274B-D177-F403-9020-9BA0A9F9388C}" dt="2022-11-11T09:38:41.429" v="265"/>
          <ac:picMkLst>
            <pc:docMk/>
            <pc:sldMk cId="1935187041" sldId="408"/>
            <ac:picMk id="18" creationId="{5CFB01CB-D641-7CF4-8A7F-8E61DA9BD7F5}"/>
          </ac:picMkLst>
        </pc:picChg>
        <pc:picChg chg="del">
          <ac:chgData name="Utilisateur invité" userId="S::urn:spo:anon#6d343b0b664cc31f668dbd687f5d68cd0f998c0683e2cf72ba6308cacbd72593::" providerId="AD" clId="Web-{14ED274B-D177-F403-9020-9BA0A9F9388C}" dt="2022-11-11T09:38:46.367" v="271"/>
          <ac:picMkLst>
            <pc:docMk/>
            <pc:sldMk cId="1935187041" sldId="408"/>
            <ac:picMk id="19" creationId="{12E0EA18-0668-DABC-D017-BDF79060DA01}"/>
          </ac:picMkLst>
        </pc:picChg>
        <pc:picChg chg="del">
          <ac:chgData name="Utilisateur invité" userId="S::urn:spo:anon#6d343b0b664cc31f668dbd687f5d68cd0f998c0683e2cf72ba6308cacbd72593::" providerId="AD" clId="Web-{14ED274B-D177-F403-9020-9BA0A9F9388C}" dt="2022-11-11T09:38:41.429" v="264"/>
          <ac:picMkLst>
            <pc:docMk/>
            <pc:sldMk cId="1935187041" sldId="408"/>
            <ac:picMk id="22" creationId="{B8E5D161-B5C0-FDF0-4C26-0135DC528C50}"/>
          </ac:picMkLst>
        </pc:picChg>
        <pc:picChg chg="del">
          <ac:chgData name="Utilisateur invité" userId="S::urn:spo:anon#6d343b0b664cc31f668dbd687f5d68cd0f998c0683e2cf72ba6308cacbd72593::" providerId="AD" clId="Web-{14ED274B-D177-F403-9020-9BA0A9F9388C}" dt="2022-11-11T09:38:41.429" v="263"/>
          <ac:picMkLst>
            <pc:docMk/>
            <pc:sldMk cId="1935187041" sldId="408"/>
            <ac:picMk id="23" creationId="{8E968B81-78D0-2BF6-81A0-91721CD856A2}"/>
          </ac:picMkLst>
        </pc:picChg>
        <pc:picChg chg="del">
          <ac:chgData name="Utilisateur invité" userId="S::urn:spo:anon#6d343b0b664cc31f668dbd687f5d68cd0f998c0683e2cf72ba6308cacbd72593::" providerId="AD" clId="Web-{14ED274B-D177-F403-9020-9BA0A9F9388C}" dt="2022-11-11T09:38:45.632" v="270"/>
          <ac:picMkLst>
            <pc:docMk/>
            <pc:sldMk cId="1935187041" sldId="408"/>
            <ac:picMk id="24" creationId="{7D04A369-C6B2-C0F3-25D3-9E534ACAAB82}"/>
          </ac:picMkLst>
        </pc:picChg>
      </pc:sldChg>
      <pc:sldChg chg="add del replId">
        <pc:chgData name="Utilisateur invité" userId="S::urn:spo:anon#6d343b0b664cc31f668dbd687f5d68cd0f998c0683e2cf72ba6308cacbd72593::" providerId="AD" clId="Web-{14ED274B-D177-F403-9020-9BA0A9F9388C}" dt="2022-11-11T09:40:28.338" v="338"/>
        <pc:sldMkLst>
          <pc:docMk/>
          <pc:sldMk cId="2951129300" sldId="409"/>
        </pc:sldMkLst>
      </pc:sldChg>
      <pc:sldChg chg="add replId">
        <pc:chgData name="Utilisateur invité" userId="S::urn:spo:anon#6d343b0b664cc31f668dbd687f5d68cd0f998c0683e2cf72ba6308cacbd72593::" providerId="AD" clId="Web-{14ED274B-D177-F403-9020-9BA0A9F9388C}" dt="2022-11-11T09:37:51.381" v="228"/>
        <pc:sldMkLst>
          <pc:docMk/>
          <pc:sldMk cId="881342710" sldId="410"/>
        </pc:sldMkLst>
      </pc:sldChg>
      <pc:sldChg chg="modSp add replId">
        <pc:chgData name="Utilisateur invité" userId="S::urn:spo:anon#6d343b0b664cc31f668dbd687f5d68cd0f998c0683e2cf72ba6308cacbd72593::" providerId="AD" clId="Web-{14ED274B-D177-F403-9020-9BA0A9F9388C}" dt="2022-11-11T09:40:02.915" v="326" actId="20577"/>
        <pc:sldMkLst>
          <pc:docMk/>
          <pc:sldMk cId="3471878230" sldId="411"/>
        </pc:sldMkLst>
        <pc:spChg chg="mod">
          <ac:chgData name="Utilisateur invité" userId="S::urn:spo:anon#6d343b0b664cc31f668dbd687f5d68cd0f998c0683e2cf72ba6308cacbd72593::" providerId="AD" clId="Web-{14ED274B-D177-F403-9020-9BA0A9F9388C}" dt="2022-11-11T09:40:02.915" v="326" actId="20577"/>
          <ac:spMkLst>
            <pc:docMk/>
            <pc:sldMk cId="3471878230" sldId="411"/>
            <ac:spMk id="2" creationId="{00000000-0000-0000-0000-000000000000}"/>
          </ac:spMkLst>
        </pc:spChg>
      </pc:sldChg>
      <pc:sldChg chg="addSp modSp add ord replId">
        <pc:chgData name="Utilisateur invité" userId="S::urn:spo:anon#6d343b0b664cc31f668dbd687f5d68cd0f998c0683e2cf72ba6308cacbd72593::" providerId="AD" clId="Web-{14ED274B-D177-F403-9020-9BA0A9F9388C}" dt="2022-11-11T09:57:00.154" v="513" actId="1076"/>
        <pc:sldMkLst>
          <pc:docMk/>
          <pc:sldMk cId="727379021" sldId="412"/>
        </pc:sldMkLst>
        <pc:spChg chg="mod">
          <ac:chgData name="Utilisateur invité" userId="S::urn:spo:anon#6d343b0b664cc31f668dbd687f5d68cd0f998c0683e2cf72ba6308cacbd72593::" providerId="AD" clId="Web-{14ED274B-D177-F403-9020-9BA0A9F9388C}" dt="2022-11-11T09:42:07.214" v="373" actId="20577"/>
          <ac:spMkLst>
            <pc:docMk/>
            <pc:sldMk cId="727379021" sldId="412"/>
            <ac:spMk id="2" creationId="{00000000-0000-0000-0000-000000000000}"/>
          </ac:spMkLst>
        </pc:spChg>
        <pc:picChg chg="add mod modCrop">
          <ac:chgData name="Utilisateur invité" userId="S::urn:spo:anon#6d343b0b664cc31f668dbd687f5d68cd0f998c0683e2cf72ba6308cacbd72593::" providerId="AD" clId="Web-{14ED274B-D177-F403-9020-9BA0A9F9388C}" dt="2022-11-11T09:57:00.154" v="513" actId="1076"/>
          <ac:picMkLst>
            <pc:docMk/>
            <pc:sldMk cId="727379021" sldId="412"/>
            <ac:picMk id="4" creationId="{07147E88-7243-07B2-06BC-885164D53716}"/>
          </ac:picMkLst>
        </pc:picChg>
      </pc:sldChg>
      <pc:sldChg chg="modSp add replId">
        <pc:chgData name="Utilisateur invité" userId="S::urn:spo:anon#6d343b0b664cc31f668dbd687f5d68cd0f998c0683e2cf72ba6308cacbd72593::" providerId="AD" clId="Web-{14ED274B-D177-F403-9020-9BA0A9F9388C}" dt="2022-11-11T09:43:43.295" v="407" actId="20577"/>
        <pc:sldMkLst>
          <pc:docMk/>
          <pc:sldMk cId="774727803" sldId="413"/>
        </pc:sldMkLst>
        <pc:spChg chg="mod">
          <ac:chgData name="Utilisateur invité" userId="S::urn:spo:anon#6d343b0b664cc31f668dbd687f5d68cd0f998c0683e2cf72ba6308cacbd72593::" providerId="AD" clId="Web-{14ED274B-D177-F403-9020-9BA0A9F9388C}" dt="2022-11-11T09:43:43.295" v="407" actId="20577"/>
          <ac:spMkLst>
            <pc:docMk/>
            <pc:sldMk cId="774727803" sldId="413"/>
            <ac:spMk id="2" creationId="{00000000-0000-0000-0000-000000000000}"/>
          </ac:spMkLst>
        </pc:spChg>
      </pc:sldChg>
      <pc:sldChg chg="delSp add del replId">
        <pc:chgData name="Utilisateur invité" userId="S::urn:spo:anon#6d343b0b664cc31f668dbd687f5d68cd0f998c0683e2cf72ba6308cacbd72593::" providerId="AD" clId="Web-{14ED274B-D177-F403-9020-9BA0A9F9388C}" dt="2022-11-11T10:13:31.471" v="544"/>
        <pc:sldMkLst>
          <pc:docMk/>
          <pc:sldMk cId="2974133511" sldId="414"/>
        </pc:sldMkLst>
        <pc:picChg chg="del">
          <ac:chgData name="Utilisateur invité" userId="S::urn:spo:anon#6d343b0b664cc31f668dbd687f5d68cd0f998c0683e2cf72ba6308cacbd72593::" providerId="AD" clId="Web-{14ED274B-D177-F403-9020-9BA0A9F9388C}" dt="2022-11-11T10:13:18.846" v="541"/>
          <ac:picMkLst>
            <pc:docMk/>
            <pc:sldMk cId="2974133511" sldId="414"/>
            <ac:picMk id="14" creationId="{00000000-0000-0000-0000-000000000000}"/>
          </ac:picMkLst>
        </pc:picChg>
      </pc:sldChg>
      <pc:sldChg chg="add del replId">
        <pc:chgData name="Utilisateur invité" userId="S::urn:spo:anon#6d343b0b664cc31f668dbd687f5d68cd0f998c0683e2cf72ba6308cacbd72593::" providerId="AD" clId="Web-{14ED274B-D177-F403-9020-9BA0A9F9388C}" dt="2022-11-11T10:13:26.018" v="543"/>
        <pc:sldMkLst>
          <pc:docMk/>
          <pc:sldMk cId="954028313" sldId="415"/>
        </pc:sldMkLst>
      </pc:sldChg>
    </pc:docChg>
  </pc:docChgLst>
  <pc:docChgLst>
    <pc:chgData name="Jérôme Goudin" userId="S::jerome.goudin@academiedetoulouse.onmicrosoft.com::7f63ecea-868f-40b9-8554-e48b78fff1ba" providerId="AD" clId="Web-{C0B63129-3E1D-4D76-9690-B7B326EF5D3E}"/>
    <pc:docChg chg="modSld">
      <pc:chgData name="Jérôme Goudin" userId="S::jerome.goudin@academiedetoulouse.onmicrosoft.com::7f63ecea-868f-40b9-8554-e48b78fff1ba" providerId="AD" clId="Web-{C0B63129-3E1D-4D76-9690-B7B326EF5D3E}" dt="2022-11-10T16:23:49.234" v="177"/>
      <pc:docMkLst>
        <pc:docMk/>
      </pc:docMkLst>
      <pc:sldChg chg="modSp">
        <pc:chgData name="Jérôme Goudin" userId="S::jerome.goudin@academiedetoulouse.onmicrosoft.com::7f63ecea-868f-40b9-8554-e48b78fff1ba" providerId="AD" clId="Web-{C0B63129-3E1D-4D76-9690-B7B326EF5D3E}" dt="2022-11-10T16:14:00.915" v="22" actId="20577"/>
        <pc:sldMkLst>
          <pc:docMk/>
          <pc:sldMk cId="1362743034" sldId="275"/>
        </pc:sldMkLst>
        <pc:spChg chg="mod">
          <ac:chgData name="Jérôme Goudin" userId="S::jerome.goudin@academiedetoulouse.onmicrosoft.com::7f63ecea-868f-40b9-8554-e48b78fff1ba" providerId="AD" clId="Web-{C0B63129-3E1D-4D76-9690-B7B326EF5D3E}" dt="2022-11-10T16:14:00.915" v="22" actId="20577"/>
          <ac:spMkLst>
            <pc:docMk/>
            <pc:sldMk cId="1362743034" sldId="275"/>
            <ac:spMk id="5" creationId="{9A84B6C1-ACC2-FE76-B811-B25BCC4BA17E}"/>
          </ac:spMkLst>
        </pc:spChg>
      </pc:sldChg>
      <pc:sldChg chg="modSp">
        <pc:chgData name="Jérôme Goudin" userId="S::jerome.goudin@academiedetoulouse.onmicrosoft.com::7f63ecea-868f-40b9-8554-e48b78fff1ba" providerId="AD" clId="Web-{C0B63129-3E1D-4D76-9690-B7B326EF5D3E}" dt="2022-11-10T16:03:00.950" v="5" actId="20577"/>
        <pc:sldMkLst>
          <pc:docMk/>
          <pc:sldMk cId="276269893" sldId="391"/>
        </pc:sldMkLst>
        <pc:spChg chg="mod">
          <ac:chgData name="Jérôme Goudin" userId="S::jerome.goudin@academiedetoulouse.onmicrosoft.com::7f63ecea-868f-40b9-8554-e48b78fff1ba" providerId="AD" clId="Web-{C0B63129-3E1D-4D76-9690-B7B326EF5D3E}" dt="2022-11-10T16:02:54.434" v="2" actId="20577"/>
          <ac:spMkLst>
            <pc:docMk/>
            <pc:sldMk cId="276269893" sldId="391"/>
            <ac:spMk id="13" creationId="{00000000-0000-0000-0000-000000000000}"/>
          </ac:spMkLst>
        </pc:spChg>
        <pc:spChg chg="mod">
          <ac:chgData name="Jérôme Goudin" userId="S::jerome.goudin@academiedetoulouse.onmicrosoft.com::7f63ecea-868f-40b9-8554-e48b78fff1ba" providerId="AD" clId="Web-{C0B63129-3E1D-4D76-9690-B7B326EF5D3E}" dt="2022-11-10T16:03:00.950" v="5" actId="20577"/>
          <ac:spMkLst>
            <pc:docMk/>
            <pc:sldMk cId="276269893" sldId="391"/>
            <ac:spMk id="15" creationId="{00000000-0000-0000-0000-000000000000}"/>
          </ac:spMkLst>
        </pc:spChg>
      </pc:sldChg>
      <pc:sldChg chg="modSp">
        <pc:chgData name="Jérôme Goudin" userId="S::jerome.goudin@academiedetoulouse.onmicrosoft.com::7f63ecea-868f-40b9-8554-e48b78fff1ba" providerId="AD" clId="Web-{C0B63129-3E1D-4D76-9690-B7B326EF5D3E}" dt="2022-11-10T16:11:33.483" v="16" actId="20577"/>
        <pc:sldMkLst>
          <pc:docMk/>
          <pc:sldMk cId="1241339557" sldId="398"/>
        </pc:sldMkLst>
        <pc:spChg chg="mod">
          <ac:chgData name="Jérôme Goudin" userId="S::jerome.goudin@academiedetoulouse.onmicrosoft.com::7f63ecea-868f-40b9-8554-e48b78fff1ba" providerId="AD" clId="Web-{C0B63129-3E1D-4D76-9690-B7B326EF5D3E}" dt="2022-11-10T16:11:33.483" v="16" actId="20577"/>
          <ac:spMkLst>
            <pc:docMk/>
            <pc:sldMk cId="1241339557" sldId="398"/>
            <ac:spMk id="3" creationId="{00000000-0000-0000-0000-000000000000}"/>
          </ac:spMkLst>
        </pc:spChg>
      </pc:sldChg>
      <pc:sldChg chg="modNotes">
        <pc:chgData name="Jérôme Goudin" userId="S::jerome.goudin@academiedetoulouse.onmicrosoft.com::7f63ecea-868f-40b9-8554-e48b78fff1ba" providerId="AD" clId="Web-{C0B63129-3E1D-4D76-9690-B7B326EF5D3E}" dt="2022-11-10T16:23:49.234" v="177"/>
        <pc:sldMkLst>
          <pc:docMk/>
          <pc:sldMk cId="3900075094" sldId="407"/>
        </pc:sldMkLst>
      </pc:sldChg>
    </pc:docChg>
  </pc:docChgLst>
</pc:chgInfo>
</file>

<file path=ppt/comments/modernComment_193_CE25582A.xml><?xml version="1.0" encoding="utf-8"?>
<p188:cmLst xmlns:a="http://schemas.openxmlformats.org/drawingml/2006/main" xmlns:r="http://schemas.openxmlformats.org/officeDocument/2006/relationships" xmlns:p188="http://schemas.microsoft.com/office/powerpoint/2018/8/main">
  <p188:cm id="{55282532-26FA-4D4E-907B-D1465EB7DF26}" authorId="{5EA213FA-7C9F-629F-EF8C-AF440D42CBB2}" created="2022-11-10T15:35:03.757">
    <pc:sldMkLst xmlns:pc="http://schemas.microsoft.com/office/powerpoint/2013/main/command">
      <pc:docMk/>
      <pc:sldMk cId="3458553898" sldId="403"/>
    </pc:sldMkLst>
    <p188:txBody>
      <a:bodyPr/>
      <a:lstStyle/>
      <a:p>
        <a:r>
          <a:rPr lang="fr-FR"/>
          <a:t>Préparer un descriptif du dispositif d'interviews &gt; Jérôme</a:t>
        </a:r>
      </a:p>
    </p188:txBody>
  </p188:cm>
  <p188:cm id="{05A793CD-ECAB-4924-A2D4-2EECB5D1C198}" authorId="{0F8B0C39-7BCF-EC38-A6AD-5799724A2EBC}" created="2022-11-10T15:58:17.386">
    <pc:sldMkLst xmlns:pc="http://schemas.microsoft.com/office/powerpoint/2013/main/command">
      <pc:docMk/>
      <pc:sldMk cId="3458553898" sldId="403"/>
    </pc:sldMkLst>
    <p188:txBody>
      <a:bodyPr/>
      <a:lstStyle/>
      <a:p>
        <a:r>
          <a:rPr lang="en-US"/>
          <a:t>Document saisie préformaté à créer
Jérôme</a:t>
        </a:r>
      </a:p>
    </p188:txBody>
  </p188:cm>
</p188:cmLst>
</file>

<file path=ppt/comments/modernComment_197_E8766C56.xml><?xml version="1.0" encoding="utf-8"?>
<p188:cmLst xmlns:a="http://schemas.openxmlformats.org/drawingml/2006/main" xmlns:r="http://schemas.openxmlformats.org/officeDocument/2006/relationships" xmlns:p188="http://schemas.microsoft.com/office/powerpoint/2018/8/main">
  <p188:cm id="{3E4F30BB-D341-4563-B28E-CF414D0B874B}" authorId="{0F8B0C39-7BCF-EC38-A6AD-5799724A2EBC}" created="2022-11-10T15:27:13.457">
    <pc:sldMkLst xmlns:pc="http://schemas.microsoft.com/office/powerpoint/2013/main/command">
      <pc:docMk/>
      <pc:sldMk cId="3900075094" sldId="407"/>
    </pc:sldMkLst>
    <p188:txBody>
      <a:bodyPr/>
      <a:lstStyle/>
      <a:p>
        <a:r>
          <a:rPr lang="en-US"/>
          <a:t>Lien court et Qr-Code -  diapos 18 à 20 David</a:t>
        </a:r>
      </a:p>
    </p188:txBody>
  </p188:cm>
</p188:cmLst>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962ECD-A9D1-4038-A449-67361D88B64B}" type="doc">
      <dgm:prSet loTypeId="urn:microsoft.com/office/officeart/2005/8/layout/hProcess9" loCatId="process" qsTypeId="urn:microsoft.com/office/officeart/2005/8/quickstyle/simple1" qsCatId="simple" csTypeId="urn:microsoft.com/office/officeart/2005/8/colors/colorful1" csCatId="colorful" phldr="1"/>
      <dgm:spPr/>
    </dgm:pt>
    <dgm:pt modelId="{BF454FBA-D50D-4977-A9B5-C5061AAAC028}">
      <dgm:prSet phldrT="[Texte]" custT="1"/>
      <dgm:spPr/>
      <dgm:t>
        <a:bodyPr/>
        <a:lstStyle/>
        <a:p>
          <a:pPr rtl="0"/>
          <a:r>
            <a:rPr lang="fr-FR" sz="2000" b="1">
              <a:latin typeface="Arial"/>
            </a:rPr>
            <a:t>Introduction du séminaire</a:t>
          </a:r>
        </a:p>
        <a:p>
          <a:pPr rtl="0"/>
          <a:endParaRPr lang="fr-FR" sz="1400">
            <a:latin typeface="Arial"/>
          </a:endParaRPr>
        </a:p>
      </dgm:t>
    </dgm:pt>
    <dgm:pt modelId="{361D2FA3-1AFC-442A-B1C8-20435AB9DFA2}" type="parTrans" cxnId="{C49327D3-EF7C-4637-B698-437EC6E993D2}">
      <dgm:prSet/>
      <dgm:spPr/>
      <dgm:t>
        <a:bodyPr/>
        <a:lstStyle/>
        <a:p>
          <a:endParaRPr lang="fr-FR"/>
        </a:p>
      </dgm:t>
    </dgm:pt>
    <dgm:pt modelId="{E63ABDA8-9234-4608-9454-2A6869CD4B5E}" type="sibTrans" cxnId="{C49327D3-EF7C-4637-B698-437EC6E993D2}">
      <dgm:prSet/>
      <dgm:spPr/>
      <dgm:t>
        <a:bodyPr/>
        <a:lstStyle/>
        <a:p>
          <a:endParaRPr lang="fr-FR"/>
        </a:p>
      </dgm:t>
    </dgm:pt>
    <dgm:pt modelId="{45EA1231-869B-42F7-8728-979072D335CB}">
      <dgm:prSet phldrT="[Texte]" custT="1"/>
      <dgm:spPr/>
      <dgm:t>
        <a:bodyPr/>
        <a:lstStyle/>
        <a:p>
          <a:pPr rtl="0"/>
          <a:r>
            <a:rPr lang="fr-FR" sz="2000" b="1">
              <a:latin typeface="Arial"/>
            </a:rPr>
            <a:t> Brise-glace</a:t>
          </a:r>
          <a:br>
            <a:rPr lang="fr-FR" sz="2000" b="1">
              <a:latin typeface="Arial"/>
            </a:rPr>
          </a:br>
          <a:br>
            <a:rPr lang="fr-FR" sz="2000" b="1">
              <a:latin typeface="Arial"/>
            </a:rPr>
          </a:br>
          <a:br>
            <a:rPr lang="fr-FR" sz="2000" b="1">
              <a:latin typeface="Arial"/>
            </a:rPr>
          </a:br>
          <a:endParaRPr lang="fr-FR" sz="2000">
            <a:latin typeface="Arial"/>
          </a:endParaRPr>
        </a:p>
      </dgm:t>
    </dgm:pt>
    <dgm:pt modelId="{CA471AFF-32BC-4D8B-9E80-2B872C2E1B47}" type="parTrans" cxnId="{CE66713D-49AE-4BBC-A3AD-ABB1CE7B7180}">
      <dgm:prSet/>
      <dgm:spPr/>
      <dgm:t>
        <a:bodyPr/>
        <a:lstStyle/>
        <a:p>
          <a:endParaRPr lang="fr-FR"/>
        </a:p>
      </dgm:t>
    </dgm:pt>
    <dgm:pt modelId="{3C8DAC6A-2741-4884-8EB8-76493A8E5213}" type="sibTrans" cxnId="{CE66713D-49AE-4BBC-A3AD-ABB1CE7B7180}">
      <dgm:prSet/>
      <dgm:spPr/>
      <dgm:t>
        <a:bodyPr/>
        <a:lstStyle/>
        <a:p>
          <a:endParaRPr lang="fr-FR"/>
        </a:p>
      </dgm:t>
    </dgm:pt>
    <dgm:pt modelId="{417E103E-5C4C-4FBA-AAD1-73A2718E09F7}">
      <dgm:prSet phldr="0" custT="1"/>
      <dgm:spPr/>
      <dgm:t>
        <a:bodyPr/>
        <a:lstStyle/>
        <a:p>
          <a:pPr rtl="0"/>
          <a:r>
            <a:rPr lang="fr-FR" sz="2000" b="1">
              <a:latin typeface="Arial"/>
            </a:rPr>
            <a:t>Echanges</a:t>
          </a:r>
          <a:endParaRPr lang="fr-FR" sz="1700">
            <a:latin typeface="Arial"/>
          </a:endParaRPr>
        </a:p>
        <a:p>
          <a:pPr rtl="0"/>
          <a:br>
            <a:rPr lang="fr-FR" sz="1700">
              <a:latin typeface="Arial"/>
            </a:rPr>
          </a:br>
          <a:br>
            <a:rPr lang="fr-FR" sz="1700">
              <a:latin typeface="Arial"/>
            </a:rPr>
          </a:br>
          <a:endParaRPr lang="fr-FR" sz="1700">
            <a:latin typeface="Arial"/>
          </a:endParaRPr>
        </a:p>
      </dgm:t>
    </dgm:pt>
    <dgm:pt modelId="{CB70E6C5-60A3-4F28-B194-46EE009D4A65}" type="parTrans" cxnId="{EEEDB519-672E-401E-8404-38D550C0EE5F}">
      <dgm:prSet/>
      <dgm:spPr/>
      <dgm:t>
        <a:bodyPr/>
        <a:lstStyle/>
        <a:p>
          <a:endParaRPr lang="fr-FR"/>
        </a:p>
      </dgm:t>
    </dgm:pt>
    <dgm:pt modelId="{E7DB8159-1907-4FD8-B9DD-CB521E359315}" type="sibTrans" cxnId="{EEEDB519-672E-401E-8404-38D550C0EE5F}">
      <dgm:prSet/>
      <dgm:spPr/>
      <dgm:t>
        <a:bodyPr/>
        <a:lstStyle/>
        <a:p>
          <a:endParaRPr lang="fr-FR"/>
        </a:p>
      </dgm:t>
    </dgm:pt>
    <dgm:pt modelId="{C7F1E485-66A4-4406-9CF5-03A0F246AA85}">
      <dgm:prSet phldrT="[Texte]" custT="1"/>
      <dgm:spPr/>
      <dgm:t>
        <a:bodyPr/>
        <a:lstStyle/>
        <a:p>
          <a:pPr rtl="0"/>
          <a:r>
            <a:rPr lang="fr-FR" sz="2000" b="1">
              <a:latin typeface="Arial"/>
            </a:rPr>
            <a:t> Présentation de ressources</a:t>
          </a:r>
          <a:endParaRPr lang="fr-FR" sz="1700">
            <a:latin typeface="Arial"/>
          </a:endParaRPr>
        </a:p>
        <a:p>
          <a:pPr rtl="0"/>
          <a:endParaRPr lang="fr-FR" sz="2000">
            <a:latin typeface="Arial"/>
          </a:endParaRPr>
        </a:p>
      </dgm:t>
    </dgm:pt>
    <dgm:pt modelId="{F4D100DD-951B-405F-9238-46B20C493A9A}" type="parTrans" cxnId="{1BBE4D9C-9120-4165-9239-FFD171741AC9}">
      <dgm:prSet/>
      <dgm:spPr/>
      <dgm:t>
        <a:bodyPr/>
        <a:lstStyle/>
        <a:p>
          <a:endParaRPr lang="fr-FR"/>
        </a:p>
      </dgm:t>
    </dgm:pt>
    <dgm:pt modelId="{62069A7E-5462-460C-B4C4-B25FAD5C6874}" type="sibTrans" cxnId="{1BBE4D9C-9120-4165-9239-FFD171741AC9}">
      <dgm:prSet/>
      <dgm:spPr/>
      <dgm:t>
        <a:bodyPr/>
        <a:lstStyle/>
        <a:p>
          <a:endParaRPr lang="fr-FR"/>
        </a:p>
      </dgm:t>
    </dgm:pt>
    <dgm:pt modelId="{B24DB345-9BAA-4DB8-A0A6-EB16E3B51142}" type="pres">
      <dgm:prSet presAssocID="{7B962ECD-A9D1-4038-A449-67361D88B64B}" presName="CompostProcess" presStyleCnt="0">
        <dgm:presLayoutVars>
          <dgm:dir/>
          <dgm:resizeHandles val="exact"/>
        </dgm:presLayoutVars>
      </dgm:prSet>
      <dgm:spPr/>
    </dgm:pt>
    <dgm:pt modelId="{AC5FA692-67EA-4508-9033-EB11E4AA51A6}" type="pres">
      <dgm:prSet presAssocID="{7B962ECD-A9D1-4038-A449-67361D88B64B}" presName="arrow" presStyleLbl="bgShp" presStyleIdx="0" presStyleCnt="1" custLinFactNeighborX="932" custLinFactNeighborY="35"/>
      <dgm:spPr/>
    </dgm:pt>
    <dgm:pt modelId="{544C13C8-E522-4A35-9B0A-18C60235C989}" type="pres">
      <dgm:prSet presAssocID="{7B962ECD-A9D1-4038-A449-67361D88B64B}" presName="linearProcess" presStyleCnt="0"/>
      <dgm:spPr/>
    </dgm:pt>
    <dgm:pt modelId="{D3A897A3-1F4F-4A79-B3ED-0CF690A1B835}" type="pres">
      <dgm:prSet presAssocID="{BF454FBA-D50D-4977-A9B5-C5061AAAC028}" presName="textNode" presStyleLbl="node1" presStyleIdx="0" presStyleCnt="4" custScaleX="33656">
        <dgm:presLayoutVars>
          <dgm:bulletEnabled val="1"/>
        </dgm:presLayoutVars>
      </dgm:prSet>
      <dgm:spPr/>
    </dgm:pt>
    <dgm:pt modelId="{2F6AC459-DA16-4DF7-BAB6-F7015B7AF6F8}" type="pres">
      <dgm:prSet presAssocID="{E63ABDA8-9234-4608-9454-2A6869CD4B5E}" presName="sibTrans" presStyleCnt="0"/>
      <dgm:spPr/>
    </dgm:pt>
    <dgm:pt modelId="{52EEF314-A860-41C5-88CB-7A198AA019B1}" type="pres">
      <dgm:prSet presAssocID="{45EA1231-869B-42F7-8728-979072D335CB}" presName="textNode" presStyleLbl="node1" presStyleIdx="1" presStyleCnt="4" custScaleX="33987">
        <dgm:presLayoutVars>
          <dgm:bulletEnabled val="1"/>
        </dgm:presLayoutVars>
      </dgm:prSet>
      <dgm:spPr/>
    </dgm:pt>
    <dgm:pt modelId="{ED12CBE1-63B4-4D2D-9C8A-5E7F7C85DDF0}" type="pres">
      <dgm:prSet presAssocID="{3C8DAC6A-2741-4884-8EB8-76493A8E5213}" presName="sibTrans" presStyleCnt="0"/>
      <dgm:spPr/>
    </dgm:pt>
    <dgm:pt modelId="{37BED021-6FF6-42B1-851F-D9AF64BAE5FE}" type="pres">
      <dgm:prSet presAssocID="{C7F1E485-66A4-4406-9CF5-03A0F246AA85}" presName="textNode" presStyleLbl="node1" presStyleIdx="2" presStyleCnt="4" custScaleX="36900">
        <dgm:presLayoutVars>
          <dgm:bulletEnabled val="1"/>
        </dgm:presLayoutVars>
      </dgm:prSet>
      <dgm:spPr/>
    </dgm:pt>
    <dgm:pt modelId="{A87C58BD-AE6C-4CED-BE22-25082D4B6CFB}" type="pres">
      <dgm:prSet presAssocID="{62069A7E-5462-460C-B4C4-B25FAD5C6874}" presName="sibTrans" presStyleCnt="0"/>
      <dgm:spPr/>
    </dgm:pt>
    <dgm:pt modelId="{E22D72EF-79BD-430A-A13E-7C30D0DF5457}" type="pres">
      <dgm:prSet presAssocID="{417E103E-5C4C-4FBA-AAD1-73A2718E09F7}" presName="textNode" presStyleLbl="node1" presStyleIdx="3" presStyleCnt="4" custScaleX="31200">
        <dgm:presLayoutVars>
          <dgm:bulletEnabled val="1"/>
        </dgm:presLayoutVars>
      </dgm:prSet>
      <dgm:spPr/>
    </dgm:pt>
  </dgm:ptLst>
  <dgm:cxnLst>
    <dgm:cxn modelId="{EEEDB519-672E-401E-8404-38D550C0EE5F}" srcId="{7B962ECD-A9D1-4038-A449-67361D88B64B}" destId="{417E103E-5C4C-4FBA-AAD1-73A2718E09F7}" srcOrd="3" destOrd="0" parTransId="{CB70E6C5-60A3-4F28-B194-46EE009D4A65}" sibTransId="{E7DB8159-1907-4FD8-B9DD-CB521E359315}"/>
    <dgm:cxn modelId="{BAB6D337-6F92-4A1C-A6C1-0EEE0AD09DEA}" type="presOf" srcId="{BF454FBA-D50D-4977-A9B5-C5061AAAC028}" destId="{D3A897A3-1F4F-4A79-B3ED-0CF690A1B835}" srcOrd="0" destOrd="0" presId="urn:microsoft.com/office/officeart/2005/8/layout/hProcess9"/>
    <dgm:cxn modelId="{CE66713D-49AE-4BBC-A3AD-ABB1CE7B7180}" srcId="{7B962ECD-A9D1-4038-A449-67361D88B64B}" destId="{45EA1231-869B-42F7-8728-979072D335CB}" srcOrd="1" destOrd="0" parTransId="{CA471AFF-32BC-4D8B-9E80-2B872C2E1B47}" sibTransId="{3C8DAC6A-2741-4884-8EB8-76493A8E5213}"/>
    <dgm:cxn modelId="{9225B761-F3E7-4ED8-B9D9-E138C1EF449E}" type="presOf" srcId="{7B962ECD-A9D1-4038-A449-67361D88B64B}" destId="{B24DB345-9BAA-4DB8-A0A6-EB16E3B51142}" srcOrd="0" destOrd="0" presId="urn:microsoft.com/office/officeart/2005/8/layout/hProcess9"/>
    <dgm:cxn modelId="{73E2F19A-69FA-44FB-9A09-69914044FAD5}" type="presOf" srcId="{C7F1E485-66A4-4406-9CF5-03A0F246AA85}" destId="{37BED021-6FF6-42B1-851F-D9AF64BAE5FE}" srcOrd="0" destOrd="0" presId="urn:microsoft.com/office/officeart/2005/8/layout/hProcess9"/>
    <dgm:cxn modelId="{1BBE4D9C-9120-4165-9239-FFD171741AC9}" srcId="{7B962ECD-A9D1-4038-A449-67361D88B64B}" destId="{C7F1E485-66A4-4406-9CF5-03A0F246AA85}" srcOrd="2" destOrd="0" parTransId="{F4D100DD-951B-405F-9238-46B20C493A9A}" sibTransId="{62069A7E-5462-460C-B4C4-B25FAD5C6874}"/>
    <dgm:cxn modelId="{F63A37AE-B8B3-49F4-8D13-C0EDA9C91D5F}" type="presOf" srcId="{417E103E-5C4C-4FBA-AAD1-73A2718E09F7}" destId="{E22D72EF-79BD-430A-A13E-7C30D0DF5457}" srcOrd="0" destOrd="0" presId="urn:microsoft.com/office/officeart/2005/8/layout/hProcess9"/>
    <dgm:cxn modelId="{95C587C4-623B-4DF6-AC5A-3386CBBA2759}" type="presOf" srcId="{45EA1231-869B-42F7-8728-979072D335CB}" destId="{52EEF314-A860-41C5-88CB-7A198AA019B1}" srcOrd="0" destOrd="0" presId="urn:microsoft.com/office/officeart/2005/8/layout/hProcess9"/>
    <dgm:cxn modelId="{C49327D3-EF7C-4637-B698-437EC6E993D2}" srcId="{7B962ECD-A9D1-4038-A449-67361D88B64B}" destId="{BF454FBA-D50D-4977-A9B5-C5061AAAC028}" srcOrd="0" destOrd="0" parTransId="{361D2FA3-1AFC-442A-B1C8-20435AB9DFA2}" sibTransId="{E63ABDA8-9234-4608-9454-2A6869CD4B5E}"/>
    <dgm:cxn modelId="{E1F60760-80C9-438F-A093-84905986D055}" type="presParOf" srcId="{B24DB345-9BAA-4DB8-A0A6-EB16E3B51142}" destId="{AC5FA692-67EA-4508-9033-EB11E4AA51A6}" srcOrd="0" destOrd="0" presId="urn:microsoft.com/office/officeart/2005/8/layout/hProcess9"/>
    <dgm:cxn modelId="{720607A1-10CE-43E1-A411-701FA5A06CD8}" type="presParOf" srcId="{B24DB345-9BAA-4DB8-A0A6-EB16E3B51142}" destId="{544C13C8-E522-4A35-9B0A-18C60235C989}" srcOrd="1" destOrd="0" presId="urn:microsoft.com/office/officeart/2005/8/layout/hProcess9"/>
    <dgm:cxn modelId="{23873EB1-5B4E-4A3D-A55D-55B689D60596}" type="presParOf" srcId="{544C13C8-E522-4A35-9B0A-18C60235C989}" destId="{D3A897A3-1F4F-4A79-B3ED-0CF690A1B835}" srcOrd="0" destOrd="0" presId="urn:microsoft.com/office/officeart/2005/8/layout/hProcess9"/>
    <dgm:cxn modelId="{A29E48E5-9AD9-478F-AE5D-C6E8676A6428}" type="presParOf" srcId="{544C13C8-E522-4A35-9B0A-18C60235C989}" destId="{2F6AC459-DA16-4DF7-BAB6-F7015B7AF6F8}" srcOrd="1" destOrd="0" presId="urn:microsoft.com/office/officeart/2005/8/layout/hProcess9"/>
    <dgm:cxn modelId="{27EC2A46-352B-485C-91C4-112865F5C3F2}" type="presParOf" srcId="{544C13C8-E522-4A35-9B0A-18C60235C989}" destId="{52EEF314-A860-41C5-88CB-7A198AA019B1}" srcOrd="2" destOrd="0" presId="urn:microsoft.com/office/officeart/2005/8/layout/hProcess9"/>
    <dgm:cxn modelId="{CB9E19AC-DB9E-4E5F-83DC-7AAD19E1EF6D}" type="presParOf" srcId="{544C13C8-E522-4A35-9B0A-18C60235C989}" destId="{ED12CBE1-63B4-4D2D-9C8A-5E7F7C85DDF0}" srcOrd="3" destOrd="0" presId="urn:microsoft.com/office/officeart/2005/8/layout/hProcess9"/>
    <dgm:cxn modelId="{262544D1-F462-4064-876A-169AB5E0D1BC}" type="presParOf" srcId="{544C13C8-E522-4A35-9B0A-18C60235C989}" destId="{37BED021-6FF6-42B1-851F-D9AF64BAE5FE}" srcOrd="4" destOrd="0" presId="urn:microsoft.com/office/officeart/2005/8/layout/hProcess9"/>
    <dgm:cxn modelId="{010BB775-31F9-422D-92F0-FE434A586C3F}" type="presParOf" srcId="{544C13C8-E522-4A35-9B0A-18C60235C989}" destId="{A87C58BD-AE6C-4CED-BE22-25082D4B6CFB}" srcOrd="5" destOrd="0" presId="urn:microsoft.com/office/officeart/2005/8/layout/hProcess9"/>
    <dgm:cxn modelId="{A476F850-F163-4C92-8446-476D2C8C4C5A}" type="presParOf" srcId="{544C13C8-E522-4A35-9B0A-18C60235C989}" destId="{E22D72EF-79BD-430A-A13E-7C30D0DF5457}"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962ECD-A9D1-4038-A449-67361D88B64B}" type="doc">
      <dgm:prSet loTypeId="urn:microsoft.com/office/officeart/2005/8/layout/hProcess9" loCatId="process" qsTypeId="urn:microsoft.com/office/officeart/2005/8/quickstyle/simple1" qsCatId="simple" csTypeId="urn:microsoft.com/office/officeart/2005/8/colors/colorful1" csCatId="colorful" phldr="1"/>
      <dgm:spPr/>
    </dgm:pt>
    <dgm:pt modelId="{26D6453D-37F8-4213-BAAB-685CCDE23661}">
      <dgm:prSet phldrT="[Texte]" custT="1"/>
      <dgm:spPr/>
      <dgm:t>
        <a:bodyPr/>
        <a:lstStyle/>
        <a:p>
          <a:pPr rtl="0">
            <a:spcAft>
              <a:spcPts val="840"/>
            </a:spcAft>
          </a:pPr>
          <a:r>
            <a:rPr lang="fr-FR" sz="2100" b="1">
              <a:latin typeface="Arial"/>
            </a:rPr>
            <a:t>Atelier 1</a:t>
          </a:r>
        </a:p>
        <a:p>
          <a:pPr rtl="0">
            <a:spcAft>
              <a:spcPct val="35000"/>
            </a:spcAft>
          </a:pPr>
          <a:br>
            <a:rPr lang="fr-FR" sz="2100" b="1">
              <a:latin typeface="Arial"/>
            </a:rPr>
          </a:br>
          <a:endParaRPr lang="fr-FR" sz="2100" b="1">
            <a:latin typeface="Arial"/>
          </a:endParaRPr>
        </a:p>
      </dgm:t>
    </dgm:pt>
    <dgm:pt modelId="{829F4206-BB5C-4762-BBA1-A428ECD1FA37}" type="parTrans" cxnId="{F334E6B2-8EAD-4CAF-A7C9-5C0C920223CD}">
      <dgm:prSet/>
      <dgm:spPr/>
      <dgm:t>
        <a:bodyPr/>
        <a:lstStyle/>
        <a:p>
          <a:endParaRPr lang="fr-FR"/>
        </a:p>
      </dgm:t>
    </dgm:pt>
    <dgm:pt modelId="{65EFD09A-1B7C-4338-923A-6033CB46BA3E}" type="sibTrans" cxnId="{F334E6B2-8EAD-4CAF-A7C9-5C0C920223CD}">
      <dgm:prSet/>
      <dgm:spPr/>
      <dgm:t>
        <a:bodyPr/>
        <a:lstStyle/>
        <a:p>
          <a:endParaRPr lang="fr-FR"/>
        </a:p>
      </dgm:t>
    </dgm:pt>
    <dgm:pt modelId="{01A54B03-829E-4814-B94D-7EB57022E107}">
      <dgm:prSet phldr="0" custT="1"/>
      <dgm:spPr/>
      <dgm:t>
        <a:bodyPr/>
        <a:lstStyle/>
        <a:p>
          <a:pPr rtl="0"/>
          <a:r>
            <a:rPr lang="fr-FR" sz="2000" b="1">
              <a:latin typeface="Arial"/>
            </a:rPr>
            <a:t>Bilan </a:t>
          </a:r>
          <a:r>
            <a:rPr lang="fr-FR" sz="1800" b="1">
              <a:latin typeface="Arial"/>
            </a:rPr>
            <a:t>de la journée</a:t>
          </a:r>
        </a:p>
        <a:p>
          <a:pPr rtl="0"/>
          <a:endParaRPr lang="fr-FR" sz="2000">
            <a:latin typeface="Arial"/>
          </a:endParaRPr>
        </a:p>
        <a:p>
          <a:pPr rtl="0"/>
          <a:endParaRPr lang="fr-FR" sz="2000">
            <a:latin typeface="Arial"/>
          </a:endParaRPr>
        </a:p>
      </dgm:t>
    </dgm:pt>
    <dgm:pt modelId="{A3CC35F5-C545-4FA2-B935-87AF09F3685F}" type="parTrans" cxnId="{08EB20AD-D509-4531-A077-FAD40DE909C4}">
      <dgm:prSet/>
      <dgm:spPr/>
      <dgm:t>
        <a:bodyPr/>
        <a:lstStyle/>
        <a:p>
          <a:endParaRPr lang="fr-FR"/>
        </a:p>
      </dgm:t>
    </dgm:pt>
    <dgm:pt modelId="{B91F7B71-7BEC-44F3-835F-40D52A05C472}" type="sibTrans" cxnId="{08EB20AD-D509-4531-A077-FAD40DE909C4}">
      <dgm:prSet/>
      <dgm:spPr/>
      <dgm:t>
        <a:bodyPr/>
        <a:lstStyle/>
        <a:p>
          <a:endParaRPr lang="fr-FR"/>
        </a:p>
      </dgm:t>
    </dgm:pt>
    <dgm:pt modelId="{606EBAE9-C28E-4C11-9E7C-1E4E754A7AF4}">
      <dgm:prSet phldrT="[Texte]" custT="1"/>
      <dgm:spPr/>
      <dgm:t>
        <a:bodyPr/>
        <a:lstStyle/>
        <a:p>
          <a:pPr rtl="0"/>
          <a:r>
            <a:rPr lang="fr-FR" sz="2100" b="1">
              <a:latin typeface="Arial"/>
            </a:rPr>
            <a:t>Pauses numériques</a:t>
          </a:r>
          <a:br>
            <a:rPr lang="fr-FR" sz="2100" b="1">
              <a:latin typeface="Arial"/>
            </a:rPr>
          </a:br>
          <a:br>
            <a:rPr lang="fr-FR" sz="2100" b="1">
              <a:latin typeface="Arial"/>
            </a:rPr>
          </a:br>
          <a:endParaRPr lang="fr-FR" sz="2100" b="1">
            <a:latin typeface="Arial"/>
          </a:endParaRPr>
        </a:p>
      </dgm:t>
    </dgm:pt>
    <dgm:pt modelId="{8DCBD2B4-863F-4A3F-A4BC-7611B8604F81}" type="parTrans" cxnId="{E1B842AB-E69A-4B01-8C0A-A353246B755D}">
      <dgm:prSet/>
      <dgm:spPr/>
      <dgm:t>
        <a:bodyPr/>
        <a:lstStyle/>
        <a:p>
          <a:endParaRPr lang="fr-FR"/>
        </a:p>
      </dgm:t>
    </dgm:pt>
    <dgm:pt modelId="{68B31B4E-C618-4CE3-B7A8-706AF13040EF}" type="sibTrans" cxnId="{E1B842AB-E69A-4B01-8C0A-A353246B755D}">
      <dgm:prSet/>
      <dgm:spPr/>
      <dgm:t>
        <a:bodyPr/>
        <a:lstStyle/>
        <a:p>
          <a:endParaRPr lang="fr-FR"/>
        </a:p>
      </dgm:t>
    </dgm:pt>
    <dgm:pt modelId="{9E5473AE-E9BB-4D9E-9725-E3652D48E91F}">
      <dgm:prSet phldrT="[Texte]" custT="1"/>
      <dgm:spPr/>
      <dgm:t>
        <a:bodyPr/>
        <a:lstStyle/>
        <a:p>
          <a:pPr rtl="0">
            <a:spcAft>
              <a:spcPts val="840"/>
            </a:spcAft>
          </a:pPr>
          <a:r>
            <a:rPr lang="fr-FR" sz="2100" b="1">
              <a:latin typeface="Arial"/>
            </a:rPr>
            <a:t>Atelier 2</a:t>
          </a:r>
          <a:br>
            <a:rPr lang="fr-FR" sz="2100" b="1">
              <a:latin typeface="Arial"/>
            </a:rPr>
          </a:br>
          <a:br>
            <a:rPr lang="fr-FR" sz="2100" b="1">
              <a:latin typeface="Arial"/>
            </a:rPr>
          </a:br>
          <a:br>
            <a:rPr lang="fr-FR" sz="2100" b="1">
              <a:latin typeface="Arial"/>
            </a:rPr>
          </a:br>
          <a:endParaRPr lang="fr-FR" sz="2100" b="1">
            <a:latin typeface="Arial"/>
          </a:endParaRPr>
        </a:p>
      </dgm:t>
    </dgm:pt>
    <dgm:pt modelId="{01EA2CB7-BD2E-4ACE-BA59-639DA4F1964A}" type="parTrans" cxnId="{DC3CC4C1-3864-4270-A0B5-034CEBBCAB10}">
      <dgm:prSet/>
      <dgm:spPr/>
      <dgm:t>
        <a:bodyPr/>
        <a:lstStyle/>
        <a:p>
          <a:endParaRPr lang="fr-FR"/>
        </a:p>
      </dgm:t>
    </dgm:pt>
    <dgm:pt modelId="{724AC9C7-F67E-4AF1-A0BC-E7D8443214F6}" type="sibTrans" cxnId="{DC3CC4C1-3864-4270-A0B5-034CEBBCAB10}">
      <dgm:prSet/>
      <dgm:spPr/>
      <dgm:t>
        <a:bodyPr/>
        <a:lstStyle/>
        <a:p>
          <a:endParaRPr lang="fr-FR"/>
        </a:p>
      </dgm:t>
    </dgm:pt>
    <dgm:pt modelId="{B24DB345-9BAA-4DB8-A0A6-EB16E3B51142}" type="pres">
      <dgm:prSet presAssocID="{7B962ECD-A9D1-4038-A449-67361D88B64B}" presName="CompostProcess" presStyleCnt="0">
        <dgm:presLayoutVars>
          <dgm:dir/>
          <dgm:resizeHandles val="exact"/>
        </dgm:presLayoutVars>
      </dgm:prSet>
      <dgm:spPr/>
    </dgm:pt>
    <dgm:pt modelId="{AC5FA692-67EA-4508-9033-EB11E4AA51A6}" type="pres">
      <dgm:prSet presAssocID="{7B962ECD-A9D1-4038-A449-67361D88B64B}" presName="arrow" presStyleLbl="bgShp" presStyleIdx="0" presStyleCnt="1"/>
      <dgm:spPr/>
    </dgm:pt>
    <dgm:pt modelId="{544C13C8-E522-4A35-9B0A-18C60235C989}" type="pres">
      <dgm:prSet presAssocID="{7B962ECD-A9D1-4038-A449-67361D88B64B}" presName="linearProcess" presStyleCnt="0"/>
      <dgm:spPr/>
    </dgm:pt>
    <dgm:pt modelId="{D880B8A3-F61D-40C0-9543-4FCA4BDE73C3}" type="pres">
      <dgm:prSet presAssocID="{606EBAE9-C28E-4C11-9E7C-1E4E754A7AF4}" presName="textNode" presStyleLbl="node1" presStyleIdx="0" presStyleCnt="4" custScaleX="24499" custScaleY="103674" custLinFactX="2683" custLinFactNeighborX="100000" custLinFactNeighborY="-2214">
        <dgm:presLayoutVars>
          <dgm:bulletEnabled val="1"/>
        </dgm:presLayoutVars>
      </dgm:prSet>
      <dgm:spPr/>
    </dgm:pt>
    <dgm:pt modelId="{8A2A3FBB-3D97-41CB-894C-056FA1CE4DAD}" type="pres">
      <dgm:prSet presAssocID="{68B31B4E-C618-4CE3-B7A8-706AF13040EF}" presName="sibTrans" presStyleCnt="0"/>
      <dgm:spPr/>
    </dgm:pt>
    <dgm:pt modelId="{939ED282-A247-41F0-BBBB-D94D860C992A}" type="pres">
      <dgm:prSet presAssocID="{26D6453D-37F8-4213-BAAB-685CCDE23661}" presName="textNode" presStyleLbl="node1" presStyleIdx="1" presStyleCnt="4" custScaleX="15776" custLinFactNeighborX="84425" custLinFactNeighborY="-942">
        <dgm:presLayoutVars>
          <dgm:bulletEnabled val="1"/>
        </dgm:presLayoutVars>
      </dgm:prSet>
      <dgm:spPr/>
    </dgm:pt>
    <dgm:pt modelId="{D9BD8573-0F40-45D5-BB88-B926BD5E2C74}" type="pres">
      <dgm:prSet presAssocID="{65EFD09A-1B7C-4338-923A-6033CB46BA3E}" presName="sibTrans" presStyleCnt="0"/>
      <dgm:spPr/>
    </dgm:pt>
    <dgm:pt modelId="{AE6BCFEC-889F-4D1C-940B-224B61547069}" type="pres">
      <dgm:prSet presAssocID="{9E5473AE-E9BB-4D9E-9725-E3652D48E91F}" presName="textNode" presStyleLbl="node1" presStyleIdx="2" presStyleCnt="4" custScaleX="15824" custLinFactNeighborX="9517" custLinFactNeighborY="139">
        <dgm:presLayoutVars>
          <dgm:bulletEnabled val="1"/>
        </dgm:presLayoutVars>
      </dgm:prSet>
      <dgm:spPr/>
    </dgm:pt>
    <dgm:pt modelId="{9FF285CD-BEF4-4AA5-9978-556F8C77801E}" type="pres">
      <dgm:prSet presAssocID="{724AC9C7-F67E-4AF1-A0BC-E7D8443214F6}" presName="sibTrans" presStyleCnt="0"/>
      <dgm:spPr/>
    </dgm:pt>
    <dgm:pt modelId="{7340C18B-371D-423C-9A42-618538BE7CF9}" type="pres">
      <dgm:prSet presAssocID="{01A54B03-829E-4814-B94D-7EB57022E107}" presName="textNode" presStyleLbl="node1" presStyleIdx="3" presStyleCnt="4" custScaleX="23236" custLinFactNeighborX="-62726" custLinFactNeighborY="207">
        <dgm:presLayoutVars>
          <dgm:bulletEnabled val="1"/>
        </dgm:presLayoutVars>
      </dgm:prSet>
      <dgm:spPr/>
    </dgm:pt>
  </dgm:ptLst>
  <dgm:cxnLst>
    <dgm:cxn modelId="{05E96E2C-9B06-4E14-B85F-76BE9AC0A58C}" type="presOf" srcId="{606EBAE9-C28E-4C11-9E7C-1E4E754A7AF4}" destId="{D880B8A3-F61D-40C0-9543-4FCA4BDE73C3}" srcOrd="0" destOrd="0" presId="urn:microsoft.com/office/officeart/2005/8/layout/hProcess9"/>
    <dgm:cxn modelId="{9225B761-F3E7-4ED8-B9D9-E138C1EF449E}" type="presOf" srcId="{7B962ECD-A9D1-4038-A449-67361D88B64B}" destId="{B24DB345-9BAA-4DB8-A0A6-EB16E3B51142}" srcOrd="0" destOrd="0" presId="urn:microsoft.com/office/officeart/2005/8/layout/hProcess9"/>
    <dgm:cxn modelId="{94A2608E-D654-44FC-AC65-51628C168A1D}" type="presOf" srcId="{01A54B03-829E-4814-B94D-7EB57022E107}" destId="{7340C18B-371D-423C-9A42-618538BE7CF9}" srcOrd="0" destOrd="0" presId="urn:microsoft.com/office/officeart/2005/8/layout/hProcess9"/>
    <dgm:cxn modelId="{E1B842AB-E69A-4B01-8C0A-A353246B755D}" srcId="{7B962ECD-A9D1-4038-A449-67361D88B64B}" destId="{606EBAE9-C28E-4C11-9E7C-1E4E754A7AF4}" srcOrd="0" destOrd="0" parTransId="{8DCBD2B4-863F-4A3F-A4BC-7611B8604F81}" sibTransId="{68B31B4E-C618-4CE3-B7A8-706AF13040EF}"/>
    <dgm:cxn modelId="{08EB20AD-D509-4531-A077-FAD40DE909C4}" srcId="{7B962ECD-A9D1-4038-A449-67361D88B64B}" destId="{01A54B03-829E-4814-B94D-7EB57022E107}" srcOrd="3" destOrd="0" parTransId="{A3CC35F5-C545-4FA2-B935-87AF09F3685F}" sibTransId="{B91F7B71-7BEC-44F3-835F-40D52A05C472}"/>
    <dgm:cxn modelId="{F334E6B2-8EAD-4CAF-A7C9-5C0C920223CD}" srcId="{7B962ECD-A9D1-4038-A449-67361D88B64B}" destId="{26D6453D-37F8-4213-BAAB-685CCDE23661}" srcOrd="1" destOrd="0" parTransId="{829F4206-BB5C-4762-BBA1-A428ECD1FA37}" sibTransId="{65EFD09A-1B7C-4338-923A-6033CB46BA3E}"/>
    <dgm:cxn modelId="{1935B7B3-3CD4-40B6-A35F-50CBC23DEB34}" type="presOf" srcId="{9E5473AE-E9BB-4D9E-9725-E3652D48E91F}" destId="{AE6BCFEC-889F-4D1C-940B-224B61547069}" srcOrd="0" destOrd="0" presId="urn:microsoft.com/office/officeart/2005/8/layout/hProcess9"/>
    <dgm:cxn modelId="{DC3CC4C1-3864-4270-A0B5-034CEBBCAB10}" srcId="{7B962ECD-A9D1-4038-A449-67361D88B64B}" destId="{9E5473AE-E9BB-4D9E-9725-E3652D48E91F}" srcOrd="2" destOrd="0" parTransId="{01EA2CB7-BD2E-4ACE-BA59-639DA4F1964A}" sibTransId="{724AC9C7-F67E-4AF1-A0BC-E7D8443214F6}"/>
    <dgm:cxn modelId="{8E5654EE-9D0F-48C1-B702-3571AA6BB542}" type="presOf" srcId="{26D6453D-37F8-4213-BAAB-685CCDE23661}" destId="{939ED282-A247-41F0-BBBB-D94D860C992A}" srcOrd="0" destOrd="0" presId="urn:microsoft.com/office/officeart/2005/8/layout/hProcess9"/>
    <dgm:cxn modelId="{E1F60760-80C9-438F-A093-84905986D055}" type="presParOf" srcId="{B24DB345-9BAA-4DB8-A0A6-EB16E3B51142}" destId="{AC5FA692-67EA-4508-9033-EB11E4AA51A6}" srcOrd="0" destOrd="0" presId="urn:microsoft.com/office/officeart/2005/8/layout/hProcess9"/>
    <dgm:cxn modelId="{720607A1-10CE-43E1-A411-701FA5A06CD8}" type="presParOf" srcId="{B24DB345-9BAA-4DB8-A0A6-EB16E3B51142}" destId="{544C13C8-E522-4A35-9B0A-18C60235C989}" srcOrd="1" destOrd="0" presId="urn:microsoft.com/office/officeart/2005/8/layout/hProcess9"/>
    <dgm:cxn modelId="{93041548-35BD-4942-9278-0C0F8F17F1A7}" type="presParOf" srcId="{544C13C8-E522-4A35-9B0A-18C60235C989}" destId="{D880B8A3-F61D-40C0-9543-4FCA4BDE73C3}" srcOrd="0" destOrd="0" presId="urn:microsoft.com/office/officeart/2005/8/layout/hProcess9"/>
    <dgm:cxn modelId="{FB2308AA-91AE-486C-B624-2C4CAF3CE94A}" type="presParOf" srcId="{544C13C8-E522-4A35-9B0A-18C60235C989}" destId="{8A2A3FBB-3D97-41CB-894C-056FA1CE4DAD}" srcOrd="1" destOrd="0" presId="urn:microsoft.com/office/officeart/2005/8/layout/hProcess9"/>
    <dgm:cxn modelId="{0BB42C24-4BCD-4315-AC82-285CC30CF520}" type="presParOf" srcId="{544C13C8-E522-4A35-9B0A-18C60235C989}" destId="{939ED282-A247-41F0-BBBB-D94D860C992A}" srcOrd="2" destOrd="0" presId="urn:microsoft.com/office/officeart/2005/8/layout/hProcess9"/>
    <dgm:cxn modelId="{64A089DC-39FA-446E-AF7D-D4716AB03BB0}" type="presParOf" srcId="{544C13C8-E522-4A35-9B0A-18C60235C989}" destId="{D9BD8573-0F40-45D5-BB88-B926BD5E2C74}" srcOrd="3" destOrd="0" presId="urn:microsoft.com/office/officeart/2005/8/layout/hProcess9"/>
    <dgm:cxn modelId="{F75752A0-B9C8-4384-8B6A-49A1835557E3}" type="presParOf" srcId="{544C13C8-E522-4A35-9B0A-18C60235C989}" destId="{AE6BCFEC-889F-4D1C-940B-224B61547069}" srcOrd="4" destOrd="0" presId="urn:microsoft.com/office/officeart/2005/8/layout/hProcess9"/>
    <dgm:cxn modelId="{FA93EE24-0BFD-4ADB-A09F-6C397B685317}" type="presParOf" srcId="{544C13C8-E522-4A35-9B0A-18C60235C989}" destId="{9FF285CD-BEF4-4AA5-9978-556F8C77801E}" srcOrd="5" destOrd="0" presId="urn:microsoft.com/office/officeart/2005/8/layout/hProcess9"/>
    <dgm:cxn modelId="{846EF710-1D19-4B81-A5CD-B629AB2314AB}" type="presParOf" srcId="{544C13C8-E522-4A35-9B0A-18C60235C989}" destId="{7340C18B-371D-423C-9A42-618538BE7CF9}"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5FA692-67EA-4508-9033-EB11E4AA51A6}">
      <dsp:nvSpPr>
        <dsp:cNvPr id="0" name=""/>
        <dsp:cNvSpPr/>
      </dsp:nvSpPr>
      <dsp:spPr>
        <a:xfrm>
          <a:off x="926452" y="0"/>
          <a:ext cx="9496688" cy="3636757"/>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3A897A3-1F4F-4A79-B3ED-0CF690A1B835}">
      <dsp:nvSpPr>
        <dsp:cNvPr id="0" name=""/>
        <dsp:cNvSpPr/>
      </dsp:nvSpPr>
      <dsp:spPr>
        <a:xfrm>
          <a:off x="1154167" y="1091027"/>
          <a:ext cx="1782273" cy="1454702"/>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fr-FR" sz="2000" b="1" kern="1200">
              <a:latin typeface="Arial"/>
            </a:rPr>
            <a:t>Introduction du séminaire</a:t>
          </a:r>
        </a:p>
        <a:p>
          <a:pPr marL="0" lvl="0" indent="0" algn="ctr" defTabSz="889000" rtl="0">
            <a:lnSpc>
              <a:spcPct val="90000"/>
            </a:lnSpc>
            <a:spcBef>
              <a:spcPct val="0"/>
            </a:spcBef>
            <a:spcAft>
              <a:spcPct val="35000"/>
            </a:spcAft>
            <a:buNone/>
          </a:pPr>
          <a:endParaRPr lang="fr-FR" sz="1400" kern="1200">
            <a:latin typeface="Arial"/>
          </a:endParaRPr>
        </a:p>
      </dsp:txBody>
      <dsp:txXfrm>
        <a:off x="1225180" y="1162040"/>
        <a:ext cx="1640247" cy="1312676"/>
      </dsp:txXfrm>
    </dsp:sp>
    <dsp:sp modelId="{52EEF314-A860-41C5-88CB-7A198AA019B1}">
      <dsp:nvSpPr>
        <dsp:cNvPr id="0" name=""/>
        <dsp:cNvSpPr/>
      </dsp:nvSpPr>
      <dsp:spPr>
        <a:xfrm>
          <a:off x="3495070" y="1091027"/>
          <a:ext cx="1799802" cy="1454702"/>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fr-FR" sz="2000" b="1" kern="1200">
              <a:latin typeface="Arial"/>
            </a:rPr>
            <a:t> Brise-glace</a:t>
          </a:r>
          <a:br>
            <a:rPr lang="fr-FR" sz="2000" b="1" kern="1200">
              <a:latin typeface="Arial"/>
            </a:rPr>
          </a:br>
          <a:br>
            <a:rPr lang="fr-FR" sz="2000" b="1" kern="1200">
              <a:latin typeface="Arial"/>
            </a:rPr>
          </a:br>
          <a:br>
            <a:rPr lang="fr-FR" sz="2000" b="1" kern="1200">
              <a:latin typeface="Arial"/>
            </a:rPr>
          </a:br>
          <a:endParaRPr lang="fr-FR" sz="2000" kern="1200">
            <a:latin typeface="Arial"/>
          </a:endParaRPr>
        </a:p>
      </dsp:txBody>
      <dsp:txXfrm>
        <a:off x="3566083" y="1162040"/>
        <a:ext cx="1657776" cy="1312676"/>
      </dsp:txXfrm>
    </dsp:sp>
    <dsp:sp modelId="{37BED021-6FF6-42B1-851F-D9AF64BAE5FE}">
      <dsp:nvSpPr>
        <dsp:cNvPr id="0" name=""/>
        <dsp:cNvSpPr/>
      </dsp:nvSpPr>
      <dsp:spPr>
        <a:xfrm>
          <a:off x="5853501" y="1091027"/>
          <a:ext cx="1954061" cy="1454702"/>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fr-FR" sz="2000" b="1" kern="1200">
              <a:latin typeface="Arial"/>
            </a:rPr>
            <a:t> Présentation de ressources</a:t>
          </a:r>
          <a:endParaRPr lang="fr-FR" sz="1700" kern="1200">
            <a:latin typeface="Arial"/>
          </a:endParaRPr>
        </a:p>
        <a:p>
          <a:pPr marL="0" lvl="0" indent="0" algn="ctr" defTabSz="889000" rtl="0">
            <a:lnSpc>
              <a:spcPct val="90000"/>
            </a:lnSpc>
            <a:spcBef>
              <a:spcPct val="0"/>
            </a:spcBef>
            <a:spcAft>
              <a:spcPct val="35000"/>
            </a:spcAft>
            <a:buNone/>
          </a:pPr>
          <a:endParaRPr lang="fr-FR" sz="2000" kern="1200">
            <a:latin typeface="Arial"/>
          </a:endParaRPr>
        </a:p>
      </dsp:txBody>
      <dsp:txXfrm>
        <a:off x="5924514" y="1162040"/>
        <a:ext cx="1812035" cy="1312676"/>
      </dsp:txXfrm>
    </dsp:sp>
    <dsp:sp modelId="{E22D72EF-79BD-430A-A13E-7C30D0DF5457}">
      <dsp:nvSpPr>
        <dsp:cNvPr id="0" name=""/>
        <dsp:cNvSpPr/>
      </dsp:nvSpPr>
      <dsp:spPr>
        <a:xfrm>
          <a:off x="8366192" y="1091027"/>
          <a:ext cx="1652214" cy="1454702"/>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fr-FR" sz="2000" b="1" kern="1200">
              <a:latin typeface="Arial"/>
            </a:rPr>
            <a:t>Echanges</a:t>
          </a:r>
          <a:endParaRPr lang="fr-FR" sz="1700" kern="1200">
            <a:latin typeface="Arial"/>
          </a:endParaRPr>
        </a:p>
        <a:p>
          <a:pPr marL="0" lvl="0" indent="0" algn="ctr" defTabSz="889000" rtl="0">
            <a:lnSpc>
              <a:spcPct val="90000"/>
            </a:lnSpc>
            <a:spcBef>
              <a:spcPct val="0"/>
            </a:spcBef>
            <a:spcAft>
              <a:spcPct val="35000"/>
            </a:spcAft>
            <a:buNone/>
          </a:pPr>
          <a:br>
            <a:rPr lang="fr-FR" sz="1700" kern="1200">
              <a:latin typeface="Arial"/>
            </a:rPr>
          </a:br>
          <a:br>
            <a:rPr lang="fr-FR" sz="1700" kern="1200">
              <a:latin typeface="Arial"/>
            </a:rPr>
          </a:br>
          <a:endParaRPr lang="fr-FR" sz="1700" kern="1200">
            <a:latin typeface="Arial"/>
          </a:endParaRPr>
        </a:p>
      </dsp:txBody>
      <dsp:txXfrm>
        <a:off x="8437205" y="1162040"/>
        <a:ext cx="1510188" cy="13126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5FA692-67EA-4508-9033-EB11E4AA51A6}">
      <dsp:nvSpPr>
        <dsp:cNvPr id="0" name=""/>
        <dsp:cNvSpPr/>
      </dsp:nvSpPr>
      <dsp:spPr>
        <a:xfrm>
          <a:off x="801980" y="0"/>
          <a:ext cx="9089111" cy="3432175"/>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80B8A3-F61D-40C0-9543-4FCA4BDE73C3}">
      <dsp:nvSpPr>
        <dsp:cNvPr id="0" name=""/>
        <dsp:cNvSpPr/>
      </dsp:nvSpPr>
      <dsp:spPr>
        <a:xfrm>
          <a:off x="1124429" y="974037"/>
          <a:ext cx="2619695" cy="142330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fr-FR" sz="2100" b="1" kern="1200">
              <a:latin typeface="Arial"/>
            </a:rPr>
            <a:t>Pauses numériques</a:t>
          </a:r>
          <a:br>
            <a:rPr lang="fr-FR" sz="2100" b="1" kern="1200">
              <a:latin typeface="Arial"/>
            </a:rPr>
          </a:br>
          <a:br>
            <a:rPr lang="fr-FR" sz="2100" b="1" kern="1200">
              <a:latin typeface="Arial"/>
            </a:rPr>
          </a:br>
          <a:endParaRPr lang="fr-FR" sz="2100" b="1" kern="1200">
            <a:latin typeface="Arial"/>
          </a:endParaRPr>
        </a:p>
      </dsp:txBody>
      <dsp:txXfrm>
        <a:off x="1193909" y="1043517"/>
        <a:ext cx="2480735" cy="1284349"/>
      </dsp:txXfrm>
    </dsp:sp>
    <dsp:sp modelId="{939ED282-A247-41F0-BBBB-D94D860C992A}">
      <dsp:nvSpPr>
        <dsp:cNvPr id="0" name=""/>
        <dsp:cNvSpPr/>
      </dsp:nvSpPr>
      <dsp:spPr>
        <a:xfrm>
          <a:off x="3908611" y="1016720"/>
          <a:ext cx="1686939" cy="137287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ts val="840"/>
            </a:spcAft>
            <a:buNone/>
          </a:pPr>
          <a:r>
            <a:rPr lang="fr-FR" sz="2100" b="1" kern="1200">
              <a:latin typeface="Arial"/>
            </a:rPr>
            <a:t>Atelier 1</a:t>
          </a:r>
        </a:p>
        <a:p>
          <a:pPr marL="0" lvl="0" indent="0" algn="ctr" defTabSz="933450" rtl="0">
            <a:lnSpc>
              <a:spcPct val="90000"/>
            </a:lnSpc>
            <a:spcBef>
              <a:spcPct val="0"/>
            </a:spcBef>
            <a:spcAft>
              <a:spcPct val="35000"/>
            </a:spcAft>
            <a:buNone/>
          </a:pPr>
          <a:br>
            <a:rPr lang="fr-FR" sz="2100" b="1" kern="1200">
              <a:latin typeface="Arial"/>
            </a:rPr>
          </a:br>
          <a:endParaRPr lang="fr-FR" sz="2100" b="1" kern="1200">
            <a:latin typeface="Arial"/>
          </a:endParaRPr>
        </a:p>
      </dsp:txBody>
      <dsp:txXfrm>
        <a:off x="3975629" y="1083738"/>
        <a:ext cx="1552903" cy="1238834"/>
      </dsp:txXfrm>
    </dsp:sp>
    <dsp:sp modelId="{AE6BCFEC-889F-4D1C-940B-224B61547069}">
      <dsp:nvSpPr>
        <dsp:cNvPr id="0" name=""/>
        <dsp:cNvSpPr/>
      </dsp:nvSpPr>
      <dsp:spPr>
        <a:xfrm>
          <a:off x="5729706" y="1031560"/>
          <a:ext cx="1692071" cy="137287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ts val="840"/>
            </a:spcAft>
            <a:buNone/>
          </a:pPr>
          <a:r>
            <a:rPr lang="fr-FR" sz="2100" b="1" kern="1200">
              <a:latin typeface="Arial"/>
            </a:rPr>
            <a:t>Atelier 2</a:t>
          </a:r>
          <a:br>
            <a:rPr lang="fr-FR" sz="2100" b="1" kern="1200">
              <a:latin typeface="Arial"/>
            </a:rPr>
          </a:br>
          <a:br>
            <a:rPr lang="fr-FR" sz="2100" b="1" kern="1200">
              <a:latin typeface="Arial"/>
            </a:rPr>
          </a:br>
          <a:br>
            <a:rPr lang="fr-FR" sz="2100" b="1" kern="1200">
              <a:latin typeface="Arial"/>
            </a:rPr>
          </a:br>
          <a:endParaRPr lang="fr-FR" sz="2100" b="1" kern="1200">
            <a:latin typeface="Arial"/>
          </a:endParaRPr>
        </a:p>
      </dsp:txBody>
      <dsp:txXfrm>
        <a:off x="5796724" y="1098578"/>
        <a:ext cx="1558035" cy="1238834"/>
      </dsp:txXfrm>
    </dsp:sp>
    <dsp:sp modelId="{7340C18B-371D-423C-9A42-618538BE7CF9}">
      <dsp:nvSpPr>
        <dsp:cNvPr id="0" name=""/>
        <dsp:cNvSpPr/>
      </dsp:nvSpPr>
      <dsp:spPr>
        <a:xfrm>
          <a:off x="7570181" y="1032494"/>
          <a:ext cx="2484642" cy="137287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fr-FR" sz="2000" b="1" kern="1200">
              <a:latin typeface="Arial"/>
            </a:rPr>
            <a:t>Bilan </a:t>
          </a:r>
          <a:r>
            <a:rPr lang="fr-FR" sz="1800" b="1" kern="1200">
              <a:latin typeface="Arial"/>
            </a:rPr>
            <a:t>de la journée</a:t>
          </a:r>
        </a:p>
        <a:p>
          <a:pPr marL="0" lvl="0" indent="0" algn="ctr" defTabSz="889000" rtl="0">
            <a:lnSpc>
              <a:spcPct val="90000"/>
            </a:lnSpc>
            <a:spcBef>
              <a:spcPct val="0"/>
            </a:spcBef>
            <a:spcAft>
              <a:spcPct val="35000"/>
            </a:spcAft>
            <a:buNone/>
          </a:pPr>
          <a:endParaRPr lang="fr-FR" sz="2000" kern="1200">
            <a:latin typeface="Arial"/>
          </a:endParaRPr>
        </a:p>
        <a:p>
          <a:pPr marL="0" lvl="0" indent="0" algn="ctr" defTabSz="889000" rtl="0">
            <a:lnSpc>
              <a:spcPct val="90000"/>
            </a:lnSpc>
            <a:spcBef>
              <a:spcPct val="0"/>
            </a:spcBef>
            <a:spcAft>
              <a:spcPct val="35000"/>
            </a:spcAft>
            <a:buNone/>
          </a:pPr>
          <a:endParaRPr lang="fr-FR" sz="2000" kern="1200">
            <a:latin typeface="Arial"/>
          </a:endParaRPr>
        </a:p>
      </dsp:txBody>
      <dsp:txXfrm>
        <a:off x="7637199" y="1099512"/>
        <a:ext cx="2350606" cy="1238834"/>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5308DF-EB22-424B-8332-C0ED9EA44F4B}" type="datetimeFigureOut">
              <a:rPr lang="fr-FR" smtClean="0"/>
              <a:t>22/11/2022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B46640-4DC3-4D97-9731-7797EDB02764}" type="slidenum">
              <a:rPr lang="fr-FR" smtClean="0"/>
              <a:t>‹N°›</a:t>
            </a:fld>
            <a:endParaRPr lang="fr-FR"/>
          </a:p>
        </p:txBody>
      </p:sp>
    </p:spTree>
    <p:extLst>
      <p:ext uri="{BB962C8B-B14F-4D97-AF65-F5344CB8AC3E}">
        <p14:creationId xmlns:p14="http://schemas.microsoft.com/office/powerpoint/2010/main" val="3457101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pearltrees.com/t/partage-public-dane-toulouse/educonnect-ressources-toulouse/id52574657"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Carte Apps </a:t>
            </a:r>
            <a:r>
              <a:rPr lang="fr-FR" err="1"/>
              <a:t>Edu</a:t>
            </a:r>
            <a:r>
              <a:rPr lang="fr-FR"/>
              <a:t> à diffuser dans les différents</a:t>
            </a:r>
            <a:r>
              <a:rPr lang="fr-FR" baseline="0"/>
              <a:t> lieux d’accueil. </a:t>
            </a:r>
            <a:r>
              <a:rPr lang="fr-FR"/>
              <a:t>Pas d’Atelier matériel mais il</a:t>
            </a:r>
            <a:r>
              <a:rPr lang="fr-FR" baseline="0"/>
              <a:t> </a:t>
            </a:r>
            <a:r>
              <a:rPr lang="fr-FR"/>
              <a:t>peut être exposé (fil rouge).</a:t>
            </a:r>
          </a:p>
          <a:p>
            <a:r>
              <a:rPr lang="fr-FR" b="0"/>
              <a:t>Axes développés</a:t>
            </a:r>
            <a:r>
              <a:rPr lang="fr-FR" b="0" baseline="0"/>
              <a:t> dans l’atelier Inclusion (élèves allophones) : Favoriser l’acquisition orale du lexique en autonomie &amp; Faciliter la compréhension et le communication avec des outils de traduction.</a:t>
            </a:r>
          </a:p>
          <a:p>
            <a:r>
              <a:rPr lang="fr-FR" b="0"/>
              <a:t>Axes développés</a:t>
            </a:r>
            <a:r>
              <a:rPr lang="fr-FR" b="0" baseline="0"/>
              <a:t> dans l’atelier Inclusion (élèves à besoins éducatifs particuliers) : Autonomie et accessibilité des apprentissages (Utiliser la tablette en classe).</a:t>
            </a: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12</a:t>
            </a:fld>
            <a:endParaRPr lang="fr-FR"/>
          </a:p>
        </p:txBody>
      </p:sp>
    </p:spTree>
    <p:extLst>
      <p:ext uri="{BB962C8B-B14F-4D97-AF65-F5344CB8AC3E}">
        <p14:creationId xmlns:p14="http://schemas.microsoft.com/office/powerpoint/2010/main" val="17870855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cs typeface="Calibri"/>
              </a:rPr>
              <a:t>- Objectif : permettre l'utilisation de BYOD enseignants et personnes extérieures et de conserver une trace des logs.</a:t>
            </a:r>
            <a:endParaRPr lang="en-US">
              <a:cs typeface="Calibri"/>
            </a:endParaRPr>
          </a:p>
          <a:p>
            <a:r>
              <a:rPr lang="fr-FR">
                <a:cs typeface="Calibri"/>
              </a:rPr>
              <a:t>- Utilisation du wifi établissement pour tablettes essentiellement. Pas pour BYOD car par de traçage des logs si BYOD.</a:t>
            </a:r>
          </a:p>
          <a:p>
            <a:r>
              <a:rPr lang="fr-FR">
                <a:cs typeface="Calibri"/>
              </a:rPr>
              <a:t>- Création de comptes pour enseignants c'est automatique à partir des bases. Même log que réseau.</a:t>
            </a:r>
            <a:endParaRPr lang="en-US">
              <a:cs typeface="Calibri"/>
            </a:endParaRPr>
          </a:p>
          <a:p>
            <a:r>
              <a:rPr lang="fr-FR">
                <a:cs typeface="Calibri"/>
              </a:rPr>
              <a:t>- Pour personnes extérieures, création de comptes par le RUPN si pédagogique.</a:t>
            </a:r>
            <a:endParaRPr lang="fr-FR"/>
          </a:p>
          <a:p>
            <a:r>
              <a:rPr lang="fr-FR">
                <a:cs typeface="Calibri"/>
              </a:rPr>
              <a:t>- Possibilité de déclarer des appareils (adresse mac).</a:t>
            </a:r>
          </a:p>
          <a:p>
            <a:r>
              <a:rPr lang="fr-FR">
                <a:cs typeface="Calibri"/>
              </a:rPr>
              <a:t>- Réseau </a:t>
            </a:r>
            <a:r>
              <a:rPr lang="fr-FR" err="1">
                <a:cs typeface="Calibri"/>
              </a:rPr>
              <a:t>Alcasar</a:t>
            </a:r>
            <a:r>
              <a:rPr lang="fr-FR">
                <a:cs typeface="Calibri"/>
              </a:rPr>
              <a:t>.</a:t>
            </a:r>
          </a:p>
          <a:p>
            <a:endParaRPr lang="fr-FR">
              <a:cs typeface="Calibri"/>
            </a:endParaRP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21</a:t>
            </a:fld>
            <a:endParaRPr lang="fr-FR"/>
          </a:p>
        </p:txBody>
      </p:sp>
    </p:spTree>
    <p:extLst>
      <p:ext uri="{BB962C8B-B14F-4D97-AF65-F5344CB8AC3E}">
        <p14:creationId xmlns:p14="http://schemas.microsoft.com/office/powerpoint/2010/main" val="16247469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cs typeface="Calibri"/>
            </a:endParaRPr>
          </a:p>
          <a:p>
            <a:endParaRPr lang="fr-FR">
              <a:cs typeface="Calibri"/>
            </a:endParaRP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22</a:t>
            </a:fld>
            <a:endParaRPr lang="fr-FR"/>
          </a:p>
        </p:txBody>
      </p:sp>
    </p:spTree>
    <p:extLst>
      <p:ext uri="{BB962C8B-B14F-4D97-AF65-F5344CB8AC3E}">
        <p14:creationId xmlns:p14="http://schemas.microsoft.com/office/powerpoint/2010/main" val="4089434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ea typeface="Calibri"/>
                <a:cs typeface="Calibri"/>
              </a:rPr>
              <a:t>Nouveauté</a:t>
            </a:r>
            <a:r>
              <a:rPr lang="en-US">
                <a:ea typeface="Calibri"/>
                <a:cs typeface="Calibri"/>
              </a:rPr>
              <a:t> CRCN EDU – Le </a:t>
            </a:r>
            <a:r>
              <a:rPr lang="en-US" err="1">
                <a:ea typeface="Calibri"/>
                <a:cs typeface="Calibri"/>
              </a:rPr>
              <a:t>reste</a:t>
            </a:r>
            <a:r>
              <a:rPr lang="en-US">
                <a:ea typeface="Calibri"/>
                <a:cs typeface="Calibri"/>
              </a:rPr>
              <a:t> inchangé</a:t>
            </a:r>
          </a:p>
        </p:txBody>
      </p:sp>
      <p:sp>
        <p:nvSpPr>
          <p:cNvPr id="4" name="Slide Number Placeholder 3"/>
          <p:cNvSpPr>
            <a:spLocks noGrp="1"/>
          </p:cNvSpPr>
          <p:nvPr>
            <p:ph type="sldNum" sz="quarter" idx="5"/>
          </p:nvPr>
        </p:nvSpPr>
        <p:spPr/>
        <p:txBody>
          <a:bodyPr/>
          <a:lstStyle/>
          <a:p>
            <a:fld id="{2DB46640-4DC3-4D97-9731-7797EDB02764}" type="slidenum">
              <a:rPr lang="fr-FR" smtClean="0"/>
              <a:t>23</a:t>
            </a:fld>
            <a:endParaRPr lang="fr-FR"/>
          </a:p>
        </p:txBody>
      </p:sp>
    </p:spTree>
    <p:extLst>
      <p:ext uri="{BB962C8B-B14F-4D97-AF65-F5344CB8AC3E}">
        <p14:creationId xmlns:p14="http://schemas.microsoft.com/office/powerpoint/2010/main" val="156077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Montrer le chemin d'accès depuis le site de la DRANE en direct.</a:t>
            </a:r>
          </a:p>
          <a:p>
            <a:r>
              <a:rPr lang="fr-FR"/>
              <a:t>Chef d’établissement</a:t>
            </a:r>
            <a:r>
              <a:rPr lang="fr-FR" baseline="0"/>
              <a:t> </a:t>
            </a:r>
            <a:r>
              <a:rPr lang="fr-FR"/>
              <a:t>mais</a:t>
            </a:r>
            <a:r>
              <a:rPr lang="fr-FR" baseline="0"/>
              <a:t> également à destination des administrateurs ENT, n</a:t>
            </a:r>
            <a:r>
              <a:rPr lang="fr-FR"/>
              <a:t>ouveautés clairement indiquées dans</a:t>
            </a:r>
            <a:r>
              <a:rPr lang="fr-FR" baseline="0"/>
              <a:t> le sommaire.</a:t>
            </a:r>
            <a:endParaRPr lang="fr-FR">
              <a:cs typeface="Calibri"/>
            </a:endParaRPr>
          </a:p>
          <a:p>
            <a:r>
              <a:rPr lang="fr-FR">
                <a:ea typeface="Calibri"/>
                <a:cs typeface="Calibri"/>
              </a:rPr>
              <a:t>Nouveautés :</a:t>
            </a:r>
          </a:p>
          <a:p>
            <a:r>
              <a:rPr lang="fr-FR">
                <a:ea typeface="Calibri"/>
                <a:cs typeface="Calibri"/>
              </a:rPr>
              <a:t>Accès </a:t>
            </a:r>
            <a:r>
              <a:rPr lang="fr-FR" err="1">
                <a:ea typeface="Calibri"/>
                <a:cs typeface="Calibri"/>
              </a:rPr>
              <a:t>pronote</a:t>
            </a:r>
            <a:r>
              <a:rPr lang="fr-FR">
                <a:ea typeface="Calibri"/>
                <a:cs typeface="Calibri"/>
              </a:rPr>
              <a:t> depuis ENT &gt; Accès rapide.</a:t>
            </a:r>
          </a:p>
          <a:p>
            <a:r>
              <a:rPr lang="fr-FR">
                <a:ea typeface="Calibri"/>
                <a:cs typeface="Calibri"/>
              </a:rPr>
              <a:t>Communication ciblée &gt; possibilité de la rédiger comme un mail enrichi.</a:t>
            </a:r>
          </a:p>
          <a:p>
            <a:r>
              <a:rPr lang="fr-FR" err="1">
                <a:ea typeface="Calibri"/>
                <a:cs typeface="Calibri"/>
              </a:rPr>
              <a:t>EduConnect</a:t>
            </a:r>
            <a:r>
              <a:rPr lang="fr-FR">
                <a:ea typeface="Calibri"/>
                <a:cs typeface="Calibri"/>
              </a:rPr>
              <a:t> &gt; Changement de mode de connexion pour tous les usagers.</a:t>
            </a:r>
          </a:p>
          <a:p>
            <a:r>
              <a:rPr lang="fr-FR">
                <a:ea typeface="Calibri"/>
                <a:cs typeface="Calibri"/>
              </a:rPr>
              <a:t>Gestion des accompagnants AESH.</a:t>
            </a: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24</a:t>
            </a:fld>
            <a:endParaRPr lang="fr-FR"/>
          </a:p>
        </p:txBody>
      </p:sp>
    </p:spTree>
    <p:extLst>
      <p:ext uri="{BB962C8B-B14F-4D97-AF65-F5344CB8AC3E}">
        <p14:creationId xmlns:p14="http://schemas.microsoft.com/office/powerpoint/2010/main" val="32710785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t>La DRANE publie également un livret d’accompagnement à la formation au numérique qui répertorie</a:t>
            </a:r>
            <a:r>
              <a:rPr lang="fr-FR" baseline="0"/>
              <a:t> les actions de formation auxquelles elle participe. </a:t>
            </a:r>
            <a:r>
              <a:rPr lang="fr-FR" sz="1200" kern="1200">
                <a:solidFill>
                  <a:schemeClr val="tx1"/>
                </a:solidFill>
                <a:effectLst/>
                <a:latin typeface="+mn-lt"/>
                <a:ea typeface="+mn-ea"/>
                <a:cs typeface="+mn-cs"/>
              </a:rPr>
              <a:t>Objectif &gt; mettre à disposition le livret de formation dans les établissements. Rôle</a:t>
            </a:r>
            <a:r>
              <a:rPr lang="fr-FR" sz="1200" kern="1200" baseline="0">
                <a:solidFill>
                  <a:schemeClr val="tx1"/>
                </a:solidFill>
                <a:effectLst/>
                <a:latin typeface="+mn-lt"/>
                <a:ea typeface="+mn-ea"/>
                <a:cs typeface="+mn-cs"/>
              </a:rPr>
              <a:t> du</a:t>
            </a:r>
            <a:r>
              <a:rPr lang="fr-FR" sz="1200" kern="1200">
                <a:solidFill>
                  <a:schemeClr val="tx1"/>
                </a:solidFill>
                <a:effectLst/>
                <a:latin typeface="+mn-lt"/>
                <a:ea typeface="+mn-ea"/>
                <a:cs typeface="+mn-cs"/>
              </a:rPr>
              <a:t> RUPN dans</a:t>
            </a:r>
            <a:r>
              <a:rPr lang="fr-FR" sz="1200" kern="1200" baseline="0">
                <a:solidFill>
                  <a:schemeClr val="tx1"/>
                </a:solidFill>
                <a:effectLst/>
                <a:latin typeface="+mn-lt"/>
                <a:ea typeface="+mn-ea"/>
                <a:cs typeface="+mn-cs"/>
              </a:rPr>
              <a:t> </a:t>
            </a:r>
            <a:r>
              <a:rPr lang="fr-FR" sz="1200" kern="1200">
                <a:solidFill>
                  <a:schemeClr val="tx1"/>
                </a:solidFill>
                <a:effectLst/>
                <a:latin typeface="+mn-lt"/>
                <a:ea typeface="+mn-ea"/>
                <a:cs typeface="+mn-cs"/>
              </a:rPr>
              <a:t>la communication de ces</a:t>
            </a:r>
            <a:r>
              <a:rPr lang="fr-FR" sz="1200" kern="1200" baseline="0">
                <a:solidFill>
                  <a:schemeClr val="tx1"/>
                </a:solidFill>
                <a:effectLst/>
                <a:latin typeface="+mn-lt"/>
                <a:ea typeface="+mn-ea"/>
                <a:cs typeface="+mn-cs"/>
              </a:rPr>
              <a:t> formations.</a:t>
            </a:r>
          </a:p>
          <a:p>
            <a:pPr>
              <a:defRPr/>
            </a:pPr>
            <a:endParaRPr lang="fr-FR">
              <a:ea typeface="Calibri"/>
              <a:cs typeface="Calibri"/>
            </a:endParaRPr>
          </a:p>
          <a:p>
            <a:pPr>
              <a:defRPr/>
            </a:pPr>
            <a:r>
              <a:rPr lang="fr-FR">
                <a:ea typeface="Calibri"/>
                <a:cs typeface="Calibri"/>
              </a:rPr>
              <a:t>Montrer</a:t>
            </a: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25</a:t>
            </a:fld>
            <a:endParaRPr lang="fr-FR"/>
          </a:p>
        </p:txBody>
      </p:sp>
    </p:spTree>
    <p:extLst>
      <p:ext uri="{BB962C8B-B14F-4D97-AF65-F5344CB8AC3E}">
        <p14:creationId xmlns:p14="http://schemas.microsoft.com/office/powerpoint/2010/main" val="24247303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26</a:t>
            </a:fld>
            <a:endParaRPr lang="fr-FR"/>
          </a:p>
        </p:txBody>
      </p:sp>
    </p:spTree>
    <p:extLst>
      <p:ext uri="{BB962C8B-B14F-4D97-AF65-F5344CB8AC3E}">
        <p14:creationId xmlns:p14="http://schemas.microsoft.com/office/powerpoint/2010/main" val="3118253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cs typeface="Calibri"/>
              </a:rPr>
              <a:t>On vous propose maintenant deux focus sur des thématiques qui nous tiennent à cœur à la DRANE : le libre éducatif et le numérique durable. Pour chacune de ces thématiques, quelques éléments d'information et un appel à participation pour les personnes intéressées. </a:t>
            </a:r>
          </a:p>
          <a:p>
            <a:endParaRPr lang="fr-FR">
              <a:cs typeface="Calibri"/>
            </a:endParaRPr>
          </a:p>
          <a:p>
            <a:r>
              <a:rPr lang="fr-FR">
                <a:cs typeface="Calibri"/>
              </a:rPr>
              <a:t>Le libre éducatif existe depuis longtemps. Dans l'académie, une liste de diffusion intitulée </a:t>
            </a:r>
            <a:r>
              <a:rPr lang="fr-FR" err="1">
                <a:cs typeface="Calibri"/>
              </a:rPr>
              <a:t>LinuxEdu</a:t>
            </a:r>
            <a:r>
              <a:rPr lang="fr-FR">
                <a:cs typeface="Calibri"/>
              </a:rPr>
              <a:t> existe par exemple depuis 2007. </a:t>
            </a:r>
          </a:p>
          <a:p>
            <a:r>
              <a:rPr lang="fr-FR">
                <a:cs typeface="Calibri"/>
              </a:rPr>
              <a:t>Mais c'est une thématique qui a repris de l'importance depuis l'an dernier avec plusieurs éléments : l'organisation de la première journée du libre éducatif à Lyon, la nomination d'Alexis Kaufmann, fondateur de </a:t>
            </a:r>
            <a:r>
              <a:rPr lang="fr-FR" err="1">
                <a:cs typeface="Calibri"/>
              </a:rPr>
              <a:t>Framasoft</a:t>
            </a:r>
            <a:r>
              <a:rPr lang="fr-FR">
                <a:cs typeface="Calibri"/>
              </a:rPr>
              <a:t> au ministère en tant que </a:t>
            </a:r>
            <a:r>
              <a:rPr lang="fr-FR"/>
              <a:t>Chef de projet logiciels et ressources éducatives libre et bien sûr avec le projet Apps.Education dont nous aurons l'occasion de reparler plus longuement au cours des ateliers.</a:t>
            </a:r>
          </a:p>
          <a:p>
            <a:endParaRPr lang="fr-FR">
              <a:cs typeface="Calibri"/>
            </a:endParaRPr>
          </a:p>
          <a:p>
            <a:r>
              <a:rPr lang="fr-FR">
                <a:cs typeface="Calibri"/>
              </a:rPr>
              <a:t>Qu'est-ce qu'on peut entendre par le libre éducatif ? Sur la diapo, vous pouvez voir qu'on peut décrire ça comme une synergie entre des principes, des ressources et des pratiques. </a:t>
            </a:r>
          </a:p>
          <a:p>
            <a:endParaRPr lang="fr-FR">
              <a:cs typeface="Calibri"/>
            </a:endParaRPr>
          </a:p>
          <a:p>
            <a:r>
              <a:rPr lang="fr-FR">
                <a:cs typeface="Calibri"/>
              </a:rPr>
              <a:t>1) Quels sont ces principes ?</a:t>
            </a:r>
          </a:p>
          <a:p>
            <a:r>
              <a:rPr lang="fr-FR">
                <a:cs typeface="Calibri"/>
              </a:rPr>
              <a:t>- Principe de numérique souverain, qui désigne tout ce que peut faire la puissance publique dans un Etat donné à propos des activités numériques (de la production d'outils à la régulation des usages)</a:t>
            </a:r>
          </a:p>
          <a:p>
            <a:r>
              <a:rPr lang="fr-FR">
                <a:cs typeface="Calibri"/>
              </a:rPr>
              <a:t>- Principe de numérique responsable (lien cliquable sur la diapo), qui désigne une considération pour les rapports entre les activités numériques et des domaines comme </a:t>
            </a:r>
            <a:r>
              <a:rPr lang="fr-FR"/>
              <a:t>l'environnement (on y revient juste après), la sécurité, la loi, les données personnelles et la vie privée, la santé ou encore l'inclusion (vous pourrez retrouvez des ressources sur ces thèmes sur le site de la DRANE).</a:t>
            </a:r>
            <a:endParaRPr lang="fr-FR">
              <a:cs typeface="Calibri"/>
            </a:endParaRPr>
          </a:p>
          <a:p>
            <a:r>
              <a:rPr lang="fr-FR">
                <a:cs typeface="Calibri"/>
              </a:rPr>
              <a:t>- Principe de mutualisation qui veut que ce qui est produit soit mis en partage tout en respectant certaines règles, nous y reviendrons juste après avec l'exemple des ressources éducatives libres.</a:t>
            </a:r>
          </a:p>
          <a:p>
            <a:endParaRPr lang="fr-FR">
              <a:cs typeface="Calibri"/>
            </a:endParaRPr>
          </a:p>
          <a:p>
            <a:r>
              <a:rPr lang="fr-FR">
                <a:cs typeface="Calibri"/>
              </a:rPr>
              <a:t>2) Ces principes interagissent avec la production de ressources.</a:t>
            </a:r>
          </a:p>
          <a:p>
            <a:r>
              <a:rPr lang="fr-FR">
                <a:cs typeface="Calibri"/>
              </a:rPr>
              <a:t>Ces ressources peuvent être du côté des logiciels : vous pouvez voir le logo de différents outils ou sites utilisés dans l'Education nationale comme </a:t>
            </a:r>
            <a:r>
              <a:rPr lang="fr-FR" err="1">
                <a:cs typeface="Calibri"/>
              </a:rPr>
              <a:t>Apps.education</a:t>
            </a:r>
            <a:r>
              <a:rPr lang="fr-FR">
                <a:cs typeface="Calibri"/>
              </a:rPr>
              <a:t> avec </a:t>
            </a:r>
            <a:r>
              <a:rPr lang="fr-FR" err="1">
                <a:cs typeface="Calibri"/>
              </a:rPr>
              <a:t>PeerTube</a:t>
            </a:r>
            <a:r>
              <a:rPr lang="fr-FR">
                <a:cs typeface="Calibri"/>
              </a:rPr>
              <a:t> pour la vidéo, </a:t>
            </a:r>
            <a:r>
              <a:rPr lang="fr-FR" err="1">
                <a:cs typeface="Calibri"/>
              </a:rPr>
              <a:t>NextCloud</a:t>
            </a:r>
            <a:r>
              <a:rPr lang="fr-FR">
                <a:cs typeface="Calibri"/>
              </a:rPr>
              <a:t> pour le stockage et le partage de fichier, Big Blue Button pour la </a:t>
            </a:r>
            <a:r>
              <a:rPr lang="fr-FR" err="1">
                <a:cs typeface="Calibri"/>
              </a:rPr>
              <a:t>visio</a:t>
            </a:r>
            <a:r>
              <a:rPr lang="fr-FR">
                <a:cs typeface="Calibri"/>
              </a:rPr>
              <a:t>, </a:t>
            </a:r>
            <a:r>
              <a:rPr lang="fr-FR" err="1">
                <a:cs typeface="Calibri"/>
              </a:rPr>
              <a:t>Tchap</a:t>
            </a:r>
            <a:r>
              <a:rPr lang="fr-FR">
                <a:cs typeface="Calibri"/>
              </a:rPr>
              <a:t> pour la messagerie instantanée (là encore, on reviendra sur ces outils dans les ateliers cette après midi). On peut aussi citer La digitale, </a:t>
            </a:r>
            <a:r>
              <a:rPr lang="fr-FR" err="1">
                <a:cs typeface="Calibri"/>
              </a:rPr>
              <a:t>Vikidia</a:t>
            </a:r>
            <a:r>
              <a:rPr lang="fr-FR">
                <a:cs typeface="Calibri"/>
              </a:rPr>
              <a:t>, </a:t>
            </a:r>
            <a:r>
              <a:rPr lang="fr-FR" err="1">
                <a:cs typeface="Calibri"/>
              </a:rPr>
              <a:t>Capytale</a:t>
            </a:r>
            <a:r>
              <a:rPr lang="fr-FR">
                <a:cs typeface="Calibri"/>
              </a:rPr>
              <a:t>, </a:t>
            </a:r>
            <a:r>
              <a:rPr lang="fr-FR" err="1">
                <a:cs typeface="Calibri"/>
              </a:rPr>
              <a:t>Gimp</a:t>
            </a:r>
            <a:r>
              <a:rPr lang="fr-FR">
                <a:cs typeface="Calibri"/>
              </a:rPr>
              <a:t>, LibreOffice, etc.. Et aussi le système d'exploitation Linux que peut être un jour, nous verrons arriver sur les écrans de nos établissements...</a:t>
            </a:r>
          </a:p>
          <a:p>
            <a:endParaRPr lang="fr-FR">
              <a:cs typeface="+mn-lt"/>
            </a:endParaRPr>
          </a:p>
          <a:p>
            <a:r>
              <a:rPr lang="fr-FR">
                <a:cs typeface="Calibri"/>
              </a:rPr>
              <a:t>3) Ces ressources ne trouvent leur intérêt particulier que s'ils alimentent des pratiques pédagogiques au sens large et en particulier autour de ces verbes d'actions que vous pouvez voir. Les 4 premiers : utiliser, étudier, adapter et partager, qui sont les 4 principes fondamentaux du logiciel libre et qui résonnent pour nous particulièrement dans le quotidien de nos classes. Et les deux derniers coopérer et mutualiser, qui ont une dimension plus collective voire plus politique.</a:t>
            </a:r>
          </a:p>
          <a:p>
            <a:endParaRPr lang="fr-FR">
              <a:cs typeface="Calibri"/>
            </a:endParaRPr>
          </a:p>
          <a:p>
            <a:r>
              <a:rPr lang="fr-FR">
                <a:cs typeface="Calibri"/>
              </a:rPr>
              <a:t>Pour essayer de s'inscrire dans ces dynamiques, notamment celle de la mutualisation, nous allons vous proposer de participer à un petit défi (diapo suivante)</a:t>
            </a: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27</a:t>
            </a:fld>
            <a:endParaRPr lang="fr-FR"/>
          </a:p>
        </p:txBody>
      </p:sp>
    </p:spTree>
    <p:extLst>
      <p:ext uri="{BB962C8B-B14F-4D97-AF65-F5344CB8AC3E}">
        <p14:creationId xmlns:p14="http://schemas.microsoft.com/office/powerpoint/2010/main" val="30766735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cs typeface="Calibri"/>
              </a:rPr>
              <a:t>C'est un défi que nous souhaitons lancer dans le cadre de la semaine des pédagogiques actives qui sera organisée du 23 au 27 janvier 2023</a:t>
            </a:r>
          </a:p>
          <a:p>
            <a:endParaRPr lang="fr-FR">
              <a:cs typeface="Calibri"/>
            </a:endParaRPr>
          </a:p>
          <a:p>
            <a:r>
              <a:rPr lang="fr-FR">
                <a:cs typeface="Calibri"/>
              </a:rPr>
              <a:t>Dans les ressources du libre éducatif, il n'y a pas que les ressources logicielles, il y aussi tous les documents qui sont produits et mis en partage, notamment au sein du monde éducatif. Ces ressources là sont appelés les ressources éducatives libres.</a:t>
            </a:r>
          </a:p>
          <a:p>
            <a:endParaRPr lang="fr-FR">
              <a:cs typeface="Calibri"/>
            </a:endParaRPr>
          </a:p>
          <a:p>
            <a:r>
              <a:rPr lang="fr-FR">
                <a:cs typeface="Calibri"/>
              </a:rPr>
              <a:t>Le défi va consister à enrichir les banques d'images libres de </a:t>
            </a:r>
            <a:r>
              <a:rPr lang="fr-FR" err="1">
                <a:cs typeface="Calibri"/>
              </a:rPr>
              <a:t>Wikimedia</a:t>
            </a:r>
            <a:r>
              <a:rPr lang="fr-FR">
                <a:cs typeface="Calibri"/>
              </a:rPr>
              <a:t> Commons selon des modalités qu'on vous proposera un peu plus tard. Avec cet objectif de faire connaitre et de pratiquer les licences de partage </a:t>
            </a:r>
            <a:r>
              <a:rPr lang="fr-FR" err="1">
                <a:cs typeface="Calibri"/>
              </a:rPr>
              <a:t>Creatives</a:t>
            </a:r>
            <a:r>
              <a:rPr lang="fr-FR">
                <a:cs typeface="Calibri"/>
              </a:rPr>
              <a:t> Commons et d'indiquer aux enseignants une source fiable et libre pour déposer et prendre des images à utiliser dans le contexte scolaire.</a:t>
            </a:r>
          </a:p>
          <a:p>
            <a:endParaRPr lang="fr-FR">
              <a:cs typeface="Calibri"/>
            </a:endParaRP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28</a:t>
            </a:fld>
            <a:endParaRPr lang="fr-FR"/>
          </a:p>
        </p:txBody>
      </p:sp>
    </p:spTree>
    <p:extLst>
      <p:ext uri="{BB962C8B-B14F-4D97-AF65-F5344CB8AC3E}">
        <p14:creationId xmlns:p14="http://schemas.microsoft.com/office/powerpoint/2010/main" val="20701463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cs typeface="Calibri"/>
              </a:rPr>
              <a:t>Le numérique et ses usages occupent une place de plus en plus importante dans notre quotidien professionnel.  La facilité d'utilisation, la satisfaction qu'ils procurent masquent une matérialité bien réelle. C'est ce que nous pouvons appeler la face cachée du numérique. La fabrication, l'utilisation et la fin de vie des infrastructures et des équipements qui permettent ces usages  ont un coût environnemental non négligeable. Il est estimé à 4% des émissions de GES (Gaz à Effet de Serre) . Ce chiffre pourrait doubler d'ici 2025 et dépasser les émissions de GES émis par l'aviation civile en France.</a:t>
            </a:r>
          </a:p>
          <a:p>
            <a:r>
              <a:rPr lang="fr-FR">
                <a:cs typeface="Calibri"/>
              </a:rPr>
              <a:t>En tant qu'enseignant, nous devons interroger nos usages du numérique. A la réflexion sur la plus-value pédagogique et le respect du RGPD de ces outils, doit s'ajouter celle concernant leur impact environnemental. L'enseignant doit également sensibiliser les élèves à cette question. </a:t>
            </a: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29</a:t>
            </a:fld>
            <a:endParaRPr lang="fr-FR"/>
          </a:p>
        </p:txBody>
      </p:sp>
    </p:spTree>
    <p:extLst>
      <p:ext uri="{BB962C8B-B14F-4D97-AF65-F5344CB8AC3E}">
        <p14:creationId xmlns:p14="http://schemas.microsoft.com/office/powerpoint/2010/main" val="41425028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cs typeface="Calibri"/>
              </a:rPr>
              <a:t>Dans cette optique, l'année dernière, la DRANE Occitanie a rejoint l'action collective organisée chaque 3ème samedi  de mars par l'association </a:t>
            </a:r>
            <a:r>
              <a:rPr lang="fr-FR" err="1">
                <a:cs typeface="Calibri"/>
              </a:rPr>
              <a:t>digitalcleanup</a:t>
            </a:r>
            <a:r>
              <a:rPr lang="fr-FR">
                <a:cs typeface="Calibri"/>
              </a:rPr>
              <a:t>. </a:t>
            </a:r>
          </a:p>
          <a:p>
            <a:r>
              <a:rPr lang="fr-FR">
                <a:cs typeface="Calibri"/>
              </a:rPr>
              <a:t>Cette opération a pour objectif de sensibiliser les participants à l'impact environnemental du numérique et de les accompagner dans la mise en œuvre de gestes concrets : le nettoyage de leurs données et/ou la récolte des équipements numériques.  Le but est d'allonger leur durée de vie, de permettre leur réemploi ou leur recyclage pour la réutilisation des matériaux. </a:t>
            </a:r>
          </a:p>
          <a:p>
            <a:r>
              <a:rPr lang="fr-FR">
                <a:cs typeface="Calibri"/>
              </a:rPr>
              <a:t>Vous pouvez visionner le retour en image de cette événement. </a:t>
            </a: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30</a:t>
            </a:fld>
            <a:endParaRPr lang="fr-FR"/>
          </a:p>
        </p:txBody>
      </p:sp>
    </p:spTree>
    <p:extLst>
      <p:ext uri="{BB962C8B-B14F-4D97-AF65-F5344CB8AC3E}">
        <p14:creationId xmlns:p14="http://schemas.microsoft.com/office/powerpoint/2010/main" val="1332579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À compléter en</a:t>
            </a:r>
            <a:r>
              <a:rPr lang="fr-FR" baseline="0"/>
              <a:t> fonction des participants.</a:t>
            </a:r>
            <a:endParaRPr lang="fr-F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13</a:t>
            </a:fld>
            <a:endParaRPr lang="fr-FR"/>
          </a:p>
        </p:txBody>
      </p:sp>
    </p:spTree>
    <p:extLst>
      <p:ext uri="{BB962C8B-B14F-4D97-AF65-F5344CB8AC3E}">
        <p14:creationId xmlns:p14="http://schemas.microsoft.com/office/powerpoint/2010/main" val="34840349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31</a:t>
            </a:fld>
            <a:endParaRPr lang="fr-FR"/>
          </a:p>
        </p:txBody>
      </p:sp>
    </p:spTree>
    <p:extLst>
      <p:ext uri="{BB962C8B-B14F-4D97-AF65-F5344CB8AC3E}">
        <p14:creationId xmlns:p14="http://schemas.microsoft.com/office/powerpoint/2010/main" val="33709057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a:cs typeface="Calibri"/>
              </a:rPr>
              <a:t>À nous de </a:t>
            </a:r>
            <a:r>
              <a:rPr lang="en-US" err="1">
                <a:cs typeface="Calibri"/>
              </a:rPr>
              <a:t>définir</a:t>
            </a:r>
            <a:r>
              <a:rPr lang="en-US">
                <a:cs typeface="Calibri"/>
              </a:rPr>
              <a:t> des </a:t>
            </a:r>
            <a:r>
              <a:rPr lang="en-US" err="1">
                <a:cs typeface="Calibri"/>
              </a:rPr>
              <a:t>éléments</a:t>
            </a:r>
            <a:r>
              <a:rPr lang="en-US">
                <a:cs typeface="Calibri"/>
              </a:rPr>
              <a:t> de </a:t>
            </a:r>
            <a:r>
              <a:rPr lang="en-US" err="1">
                <a:cs typeface="Calibri"/>
              </a:rPr>
              <a:t>réponse</a:t>
            </a:r>
            <a:r>
              <a:rPr lang="en-US">
                <a:cs typeface="Calibri"/>
              </a:rPr>
              <a:t> par rapport aux </a:t>
            </a:r>
            <a:r>
              <a:rPr lang="en-US" err="1">
                <a:cs typeface="Calibri"/>
              </a:rPr>
              <a:t>remontées</a:t>
            </a:r>
            <a:r>
              <a:rPr lang="en-US">
                <a:cs typeface="Calibri"/>
              </a:rPr>
              <a:t> de </a:t>
            </a:r>
            <a:r>
              <a:rPr lang="en-US" err="1">
                <a:cs typeface="Calibri"/>
              </a:rPr>
              <a:t>l'an</a:t>
            </a:r>
            <a:r>
              <a:rPr lang="en-US">
                <a:cs typeface="Calibri"/>
              </a:rPr>
              <a:t> passé =&gt; Jean-Louis</a:t>
            </a:r>
          </a:p>
        </p:txBody>
      </p:sp>
      <p:sp>
        <p:nvSpPr>
          <p:cNvPr id="4" name="Espace réservé du numéro de diapositive 3"/>
          <p:cNvSpPr>
            <a:spLocks noGrp="1"/>
          </p:cNvSpPr>
          <p:nvPr>
            <p:ph type="sldNum" sz="quarter" idx="5"/>
          </p:nvPr>
        </p:nvSpPr>
        <p:spPr/>
        <p:txBody>
          <a:bodyPr/>
          <a:lstStyle/>
          <a:p>
            <a:fld id="{2DB46640-4DC3-4D97-9731-7797EDB02764}" type="slidenum">
              <a:rPr lang="fr-FR" smtClean="0"/>
              <a:t>32</a:t>
            </a:fld>
            <a:endParaRPr lang="fr-FR"/>
          </a:p>
        </p:txBody>
      </p:sp>
    </p:spTree>
    <p:extLst>
      <p:ext uri="{BB962C8B-B14F-4D97-AF65-F5344CB8AC3E}">
        <p14:creationId xmlns:p14="http://schemas.microsoft.com/office/powerpoint/2010/main" val="4882542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34</a:t>
            </a:fld>
            <a:endParaRPr lang="fr-FR"/>
          </a:p>
        </p:txBody>
      </p:sp>
    </p:spTree>
    <p:extLst>
      <p:ext uri="{BB962C8B-B14F-4D97-AF65-F5344CB8AC3E}">
        <p14:creationId xmlns:p14="http://schemas.microsoft.com/office/powerpoint/2010/main" val="4216244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Initiatives </a:t>
            </a:r>
            <a:r>
              <a:rPr lang="en-US" err="1"/>
              <a:t>intéressantes</a:t>
            </a:r>
            <a:r>
              <a:rPr lang="en-US"/>
              <a:t> à </a:t>
            </a:r>
            <a:r>
              <a:rPr lang="en-US" err="1"/>
              <a:t>partager</a:t>
            </a:r>
            <a:r>
              <a:rPr lang="en-US"/>
              <a:t> = </a:t>
            </a:r>
            <a:r>
              <a:rPr lang="en-US" err="1"/>
              <a:t>captation</a:t>
            </a:r>
            <a:r>
              <a:rPr lang="en-US"/>
              <a:t> </a:t>
            </a:r>
            <a:r>
              <a:rPr lang="en-US" err="1"/>
              <a:t>vidéo</a:t>
            </a:r>
            <a:br>
              <a:rPr lang="en-US">
                <a:cs typeface="+mn-lt"/>
              </a:rPr>
            </a:br>
            <a:r>
              <a:rPr lang="en-US">
                <a:ea typeface="Calibri"/>
                <a:cs typeface="Calibri"/>
              </a:rPr>
              <a:t>Se </a:t>
            </a:r>
            <a:r>
              <a:rPr lang="en-US" err="1">
                <a:ea typeface="Calibri"/>
                <a:cs typeface="Calibri"/>
              </a:rPr>
              <a:t>mettre</a:t>
            </a:r>
            <a:r>
              <a:rPr lang="en-US">
                <a:ea typeface="Calibri"/>
                <a:cs typeface="Calibri"/>
              </a:rPr>
              <a:t> au point sur </a:t>
            </a:r>
            <a:r>
              <a:rPr lang="en-US" err="1">
                <a:ea typeface="Calibri"/>
                <a:cs typeface="Calibri"/>
              </a:rPr>
              <a:t>pixEdu</a:t>
            </a:r>
            <a:r>
              <a:rPr lang="en-US">
                <a:ea typeface="Calibri"/>
                <a:cs typeface="Calibri"/>
              </a:rPr>
              <a:t> et </a:t>
            </a:r>
            <a:r>
              <a:rPr lang="en-US" err="1">
                <a:ea typeface="Calibri"/>
                <a:cs typeface="Calibri"/>
              </a:rPr>
              <a:t>calendrier</a:t>
            </a:r>
            <a:r>
              <a:rPr lang="en-US">
                <a:ea typeface="Calibri"/>
                <a:cs typeface="Calibri"/>
              </a:rPr>
              <a:t> PIX</a:t>
            </a:r>
          </a:p>
          <a:p>
            <a:r>
              <a:rPr lang="en-US" err="1">
                <a:ea typeface="Calibri"/>
                <a:cs typeface="Calibri"/>
              </a:rPr>
              <a:t>Demande</a:t>
            </a:r>
            <a:r>
              <a:rPr lang="en-US">
                <a:ea typeface="Calibri"/>
                <a:cs typeface="Calibri"/>
              </a:rPr>
              <a:t> </a:t>
            </a:r>
            <a:r>
              <a:rPr lang="en-US" err="1">
                <a:ea typeface="Calibri"/>
                <a:cs typeface="Calibri"/>
              </a:rPr>
              <a:t>remontée</a:t>
            </a:r>
            <a:r>
              <a:rPr lang="en-US">
                <a:ea typeface="Calibri"/>
                <a:cs typeface="Calibri"/>
              </a:rPr>
              <a:t> </a:t>
            </a:r>
            <a:r>
              <a:rPr lang="en-US" err="1">
                <a:ea typeface="Calibri"/>
                <a:cs typeface="Calibri"/>
              </a:rPr>
              <a:t>pédagogiques</a:t>
            </a:r>
            <a:r>
              <a:rPr lang="en-US">
                <a:ea typeface="Calibri"/>
                <a:cs typeface="Calibri"/>
              </a:rPr>
              <a:t> des usages ENT</a:t>
            </a:r>
          </a:p>
          <a:p>
            <a:r>
              <a:rPr lang="en-US" err="1">
                <a:ea typeface="Calibri"/>
                <a:cs typeface="Calibri"/>
              </a:rPr>
              <a:t>Calendrier</a:t>
            </a:r>
            <a:r>
              <a:rPr lang="en-US">
                <a:ea typeface="Calibri"/>
                <a:cs typeface="Calibri"/>
              </a:rPr>
              <a:t> </a:t>
            </a:r>
            <a:r>
              <a:rPr lang="en-US" err="1">
                <a:ea typeface="Calibri"/>
                <a:cs typeface="Calibri"/>
              </a:rPr>
              <a:t>déploiement</a:t>
            </a:r>
            <a:r>
              <a:rPr lang="en-US">
                <a:ea typeface="Calibri"/>
                <a:cs typeface="Calibri"/>
              </a:rPr>
              <a:t> et </a:t>
            </a:r>
            <a:r>
              <a:rPr lang="en-US" err="1">
                <a:ea typeface="Calibri"/>
                <a:cs typeface="Calibri"/>
              </a:rPr>
              <a:t>calendrier</a:t>
            </a:r>
            <a:r>
              <a:rPr lang="en-US">
                <a:ea typeface="Calibri"/>
                <a:cs typeface="Calibri"/>
              </a:rPr>
              <a:t> formation RUPN PRAF 4 sessions, public </a:t>
            </a:r>
            <a:r>
              <a:rPr lang="en-US" err="1">
                <a:ea typeface="Calibri"/>
                <a:cs typeface="Calibri"/>
              </a:rPr>
              <a:t>désigné</a:t>
            </a:r>
            <a:r>
              <a:rPr lang="en-US">
                <a:ea typeface="Calibri"/>
                <a:cs typeface="Calibri"/>
              </a:rPr>
              <a:t>  à </a:t>
            </a:r>
            <a:r>
              <a:rPr lang="en-US" err="1">
                <a:ea typeface="Calibri"/>
                <a:cs typeface="Calibri"/>
              </a:rPr>
              <a:t>partir</a:t>
            </a:r>
            <a:r>
              <a:rPr lang="en-US">
                <a:ea typeface="Calibri"/>
                <a:cs typeface="Calibri"/>
              </a:rPr>
              <a:t> de </a:t>
            </a:r>
            <a:r>
              <a:rPr lang="en-US" err="1">
                <a:ea typeface="Calibri"/>
                <a:cs typeface="Calibri"/>
              </a:rPr>
              <a:t>janvier</a:t>
            </a:r>
            <a:r>
              <a:rPr lang="en-US">
                <a:ea typeface="Calibri"/>
                <a:cs typeface="Calibri"/>
              </a:rPr>
              <a:t> – Intervention 1 </a:t>
            </a:r>
            <a:r>
              <a:rPr lang="en-US" err="1">
                <a:ea typeface="Calibri"/>
                <a:cs typeface="Calibri"/>
              </a:rPr>
              <a:t>semaine</a:t>
            </a:r>
            <a:r>
              <a:rPr lang="en-US">
                <a:ea typeface="Calibri"/>
                <a:cs typeface="Calibri"/>
              </a:rPr>
              <a:t> et blackout </a:t>
            </a:r>
            <a:r>
              <a:rPr lang="en-US" err="1">
                <a:ea typeface="Calibri"/>
                <a:cs typeface="Calibri"/>
              </a:rPr>
              <a:t>réseau</a:t>
            </a:r>
            <a:r>
              <a:rPr lang="en-US">
                <a:ea typeface="Calibri"/>
                <a:cs typeface="Calibri"/>
              </a:rPr>
              <a:t> - SPIE et CRP</a:t>
            </a:r>
          </a:p>
          <a:p>
            <a:r>
              <a:rPr lang="en-US" err="1">
                <a:ea typeface="Calibri"/>
                <a:cs typeface="Calibri"/>
              </a:rPr>
              <a:t>Saisir</a:t>
            </a:r>
            <a:r>
              <a:rPr lang="en-US">
                <a:ea typeface="Calibri"/>
                <a:cs typeface="Calibri"/>
              </a:rPr>
              <a:t> pour </a:t>
            </a:r>
            <a:r>
              <a:rPr lang="en-US" err="1">
                <a:ea typeface="Calibri"/>
                <a:cs typeface="Calibri"/>
              </a:rPr>
              <a:t>chaque</a:t>
            </a:r>
            <a:r>
              <a:rPr lang="en-US">
                <a:ea typeface="Calibri"/>
                <a:cs typeface="Calibri"/>
              </a:rPr>
              <a:t> </a:t>
            </a:r>
            <a:r>
              <a:rPr lang="en-US" err="1">
                <a:ea typeface="Calibri"/>
                <a:cs typeface="Calibri"/>
              </a:rPr>
              <a:t>EduLAB</a:t>
            </a:r>
            <a:r>
              <a:rPr lang="en-US">
                <a:ea typeface="Calibri"/>
                <a:cs typeface="Calibri"/>
              </a:rPr>
              <a:t> sur pc</a:t>
            </a:r>
          </a:p>
          <a:p>
            <a:r>
              <a:rPr lang="en-US">
                <a:ea typeface="Calibri"/>
                <a:cs typeface="Calibri"/>
              </a:rPr>
              <a:t>, </a:t>
            </a:r>
            <a:r>
              <a:rPr lang="en-US" err="1">
                <a:ea typeface="Calibri"/>
                <a:cs typeface="Calibri"/>
              </a:rPr>
              <a:t>puis</a:t>
            </a:r>
            <a:r>
              <a:rPr lang="en-US">
                <a:ea typeface="Calibri"/>
                <a:cs typeface="Calibri"/>
              </a:rPr>
              <a:t> mise </a:t>
            </a:r>
            <a:r>
              <a:rPr lang="en-US" err="1">
                <a:ea typeface="Calibri"/>
                <a:cs typeface="Calibri"/>
              </a:rPr>
              <a:t>en</a:t>
            </a:r>
            <a:r>
              <a:rPr lang="en-US">
                <a:ea typeface="Calibri"/>
                <a:cs typeface="Calibri"/>
              </a:rPr>
              <a:t> </a:t>
            </a:r>
            <a:r>
              <a:rPr lang="en-US" err="1">
                <a:ea typeface="Calibri"/>
                <a:cs typeface="Calibri"/>
              </a:rPr>
              <a:t>commun</a:t>
            </a:r>
          </a:p>
        </p:txBody>
      </p:sp>
      <p:sp>
        <p:nvSpPr>
          <p:cNvPr id="4" name="Slide Number Placeholder 3"/>
          <p:cNvSpPr>
            <a:spLocks noGrp="1"/>
          </p:cNvSpPr>
          <p:nvPr>
            <p:ph type="sldNum" sz="quarter" idx="5"/>
          </p:nvPr>
        </p:nvSpPr>
        <p:spPr/>
        <p:txBody>
          <a:bodyPr/>
          <a:lstStyle/>
          <a:p>
            <a:fld id="{2DB46640-4DC3-4D97-9731-7797EDB02764}" type="slidenum">
              <a:rPr lang="fr-FR" smtClean="0"/>
              <a:t>35</a:t>
            </a:fld>
            <a:endParaRPr lang="fr-FR"/>
          </a:p>
        </p:txBody>
      </p:sp>
    </p:spTree>
    <p:extLst>
      <p:ext uri="{BB962C8B-B14F-4D97-AF65-F5344CB8AC3E}">
        <p14:creationId xmlns:p14="http://schemas.microsoft.com/office/powerpoint/2010/main" val="20301333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Carte Apps </a:t>
            </a:r>
            <a:r>
              <a:rPr lang="fr-FR" err="1"/>
              <a:t>Edu</a:t>
            </a:r>
            <a:r>
              <a:rPr lang="fr-FR"/>
              <a:t> à diffuser dans les différents</a:t>
            </a:r>
            <a:r>
              <a:rPr lang="fr-FR" baseline="0"/>
              <a:t> lieux d’accueil. </a:t>
            </a:r>
            <a:r>
              <a:rPr lang="fr-FR"/>
              <a:t>Pas d’Atelier matériel mais il</a:t>
            </a:r>
            <a:r>
              <a:rPr lang="fr-FR" baseline="0"/>
              <a:t> </a:t>
            </a:r>
            <a:r>
              <a:rPr lang="fr-FR"/>
              <a:t>peut être exposé (fil rouge).</a:t>
            </a:r>
          </a:p>
          <a:p>
            <a:r>
              <a:rPr lang="fr-FR" b="0"/>
              <a:t>Axes développés</a:t>
            </a:r>
            <a:r>
              <a:rPr lang="fr-FR" b="0" baseline="0"/>
              <a:t> dans l’atelier Inclusion (élèves allophones) : Favoriser l’acquisition orale du lexique en autonomie &amp; Faciliter la compréhension et le communication avec des outils de traduction.</a:t>
            </a:r>
          </a:p>
          <a:p>
            <a:r>
              <a:rPr lang="fr-FR" b="0"/>
              <a:t>Axes développés</a:t>
            </a:r>
            <a:r>
              <a:rPr lang="fr-FR" b="0" baseline="0"/>
              <a:t> dans l’atelier Inclusion (élèves à besoins éducatifs particuliers) : Autonomie et accessibilité des apprentissages (Utiliser la tablette en classe).</a:t>
            </a: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57</a:t>
            </a:fld>
            <a:endParaRPr lang="fr-FR"/>
          </a:p>
        </p:txBody>
      </p:sp>
    </p:spTree>
    <p:extLst>
      <p:ext uri="{BB962C8B-B14F-4D97-AF65-F5344CB8AC3E}">
        <p14:creationId xmlns:p14="http://schemas.microsoft.com/office/powerpoint/2010/main" val="30101656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Carte Apps </a:t>
            </a:r>
            <a:r>
              <a:rPr lang="fr-FR" err="1"/>
              <a:t>Edu</a:t>
            </a:r>
            <a:r>
              <a:rPr lang="fr-FR"/>
              <a:t> à diffuser dans les différents</a:t>
            </a:r>
            <a:r>
              <a:rPr lang="fr-FR" baseline="0"/>
              <a:t> lieux d’accueil. </a:t>
            </a:r>
            <a:r>
              <a:rPr lang="fr-FR"/>
              <a:t>Pas d’Atelier matériel mais il</a:t>
            </a:r>
            <a:r>
              <a:rPr lang="fr-FR" baseline="0"/>
              <a:t> </a:t>
            </a:r>
            <a:r>
              <a:rPr lang="fr-FR"/>
              <a:t>peut être exposé (fil rouge).</a:t>
            </a:r>
          </a:p>
          <a:p>
            <a:r>
              <a:rPr lang="fr-FR" b="0"/>
              <a:t>Axes développés</a:t>
            </a:r>
            <a:r>
              <a:rPr lang="fr-FR" b="0" baseline="0"/>
              <a:t> dans l’atelier Inclusion (élèves allophones) : Favoriser l’acquisition orale du lexique en autonomie &amp; Faciliter la compréhension et le communication avec des outils de traduction.</a:t>
            </a:r>
          </a:p>
          <a:p>
            <a:r>
              <a:rPr lang="fr-FR" b="0"/>
              <a:t>Axes développés</a:t>
            </a:r>
            <a:r>
              <a:rPr lang="fr-FR" b="0" baseline="0"/>
              <a:t> dans l’atelier Inclusion (élèves à besoins éducatifs particuliers) : Autonomie et accessibilité des apprentissages (Utiliser la tablette en classe).</a:t>
            </a: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58</a:t>
            </a:fld>
            <a:endParaRPr lang="fr-FR"/>
          </a:p>
        </p:txBody>
      </p:sp>
    </p:spTree>
    <p:extLst>
      <p:ext uri="{BB962C8B-B14F-4D97-AF65-F5344CB8AC3E}">
        <p14:creationId xmlns:p14="http://schemas.microsoft.com/office/powerpoint/2010/main" val="18394167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Carte Apps </a:t>
            </a:r>
            <a:r>
              <a:rPr lang="fr-FR" err="1"/>
              <a:t>Edu</a:t>
            </a:r>
            <a:r>
              <a:rPr lang="fr-FR"/>
              <a:t> à diffuser dans les différents</a:t>
            </a:r>
            <a:r>
              <a:rPr lang="fr-FR" baseline="0"/>
              <a:t> lieux d’accueil. </a:t>
            </a:r>
            <a:r>
              <a:rPr lang="fr-FR"/>
              <a:t>Pas d’Atelier matériel mais il</a:t>
            </a:r>
            <a:r>
              <a:rPr lang="fr-FR" baseline="0"/>
              <a:t> </a:t>
            </a:r>
            <a:r>
              <a:rPr lang="fr-FR"/>
              <a:t>peut être exposé (fil rouge).</a:t>
            </a:r>
          </a:p>
          <a:p>
            <a:r>
              <a:rPr lang="fr-FR" b="0"/>
              <a:t>Axes développés</a:t>
            </a:r>
            <a:r>
              <a:rPr lang="fr-FR" b="0" baseline="0"/>
              <a:t> dans l’atelier Inclusion (élèves allophones) : Favoriser l’acquisition orale du lexique en autonomie &amp; Faciliter la compréhension et le communication avec des outils de traduction.</a:t>
            </a:r>
          </a:p>
          <a:p>
            <a:r>
              <a:rPr lang="fr-FR" b="0"/>
              <a:t>Axes développés</a:t>
            </a:r>
            <a:r>
              <a:rPr lang="fr-FR" b="0" baseline="0"/>
              <a:t> dans l’atelier Inclusion (élèves à besoins éducatifs particuliers) : Autonomie et accessibilité des apprentissages (Utiliser la tablette en classe).</a:t>
            </a: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59</a:t>
            </a:fld>
            <a:endParaRPr lang="fr-FR"/>
          </a:p>
        </p:txBody>
      </p:sp>
    </p:spTree>
    <p:extLst>
      <p:ext uri="{BB962C8B-B14F-4D97-AF65-F5344CB8AC3E}">
        <p14:creationId xmlns:p14="http://schemas.microsoft.com/office/powerpoint/2010/main" val="9547718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61</a:t>
            </a:fld>
            <a:endParaRPr lang="fr-FR"/>
          </a:p>
        </p:txBody>
      </p:sp>
    </p:spTree>
    <p:extLst>
      <p:ext uri="{BB962C8B-B14F-4D97-AF65-F5344CB8AC3E}">
        <p14:creationId xmlns:p14="http://schemas.microsoft.com/office/powerpoint/2010/main" val="473345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À compléter en</a:t>
            </a:r>
            <a:r>
              <a:rPr lang="fr-FR" baseline="0"/>
              <a:t> fonction des participants.</a:t>
            </a:r>
            <a:endParaRPr lang="fr-F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14</a:t>
            </a:fld>
            <a:endParaRPr lang="fr-FR"/>
          </a:p>
        </p:txBody>
      </p:sp>
    </p:spTree>
    <p:extLst>
      <p:ext uri="{BB962C8B-B14F-4D97-AF65-F5344CB8AC3E}">
        <p14:creationId xmlns:p14="http://schemas.microsoft.com/office/powerpoint/2010/main" val="9969401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À compléter en</a:t>
            </a:r>
            <a:r>
              <a:rPr lang="fr-FR" baseline="0"/>
              <a:t> fonction des participants.</a:t>
            </a:r>
            <a:endParaRPr lang="fr-F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15</a:t>
            </a:fld>
            <a:endParaRPr lang="fr-FR"/>
          </a:p>
        </p:txBody>
      </p:sp>
    </p:spTree>
    <p:extLst>
      <p:ext uri="{BB962C8B-B14F-4D97-AF65-F5344CB8AC3E}">
        <p14:creationId xmlns:p14="http://schemas.microsoft.com/office/powerpoint/2010/main" val="168622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À compléter en</a:t>
            </a:r>
            <a:r>
              <a:rPr lang="fr-FR" baseline="0"/>
              <a:t> fonction des participants.</a:t>
            </a:r>
            <a:endParaRPr lang="fr-F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16</a:t>
            </a:fld>
            <a:endParaRPr lang="fr-FR"/>
          </a:p>
        </p:txBody>
      </p:sp>
    </p:spTree>
    <p:extLst>
      <p:ext uri="{BB962C8B-B14F-4D97-AF65-F5344CB8AC3E}">
        <p14:creationId xmlns:p14="http://schemas.microsoft.com/office/powerpoint/2010/main" val="763337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Chef d’établissement</a:t>
            </a:r>
            <a:r>
              <a:rPr lang="fr-FR" baseline="0"/>
              <a:t> </a:t>
            </a:r>
            <a:r>
              <a:rPr lang="fr-FR"/>
              <a:t>mais</a:t>
            </a:r>
            <a:r>
              <a:rPr lang="fr-FR" baseline="0"/>
              <a:t> également à destination des administrateurs ENT, n</a:t>
            </a:r>
            <a:r>
              <a:rPr lang="fr-FR"/>
              <a:t>ouveautés clairement indiquées dans</a:t>
            </a:r>
            <a:r>
              <a:rPr lang="fr-FR" baseline="0"/>
              <a:t> le sommaire.</a:t>
            </a:r>
            <a:endParaRPr lang="fr-F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17</a:t>
            </a:fld>
            <a:endParaRPr lang="fr-FR"/>
          </a:p>
        </p:txBody>
      </p:sp>
    </p:spTree>
    <p:extLst>
      <p:ext uri="{BB962C8B-B14F-4D97-AF65-F5344CB8AC3E}">
        <p14:creationId xmlns:p14="http://schemas.microsoft.com/office/powerpoint/2010/main" val="13786472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cs typeface="Calibri"/>
              </a:rPr>
              <a:t>Nouvelle répartition des établissements opérée à l'issue de la précédente année scolaire.</a:t>
            </a:r>
            <a:endParaRPr lang="fr-FR"/>
          </a:p>
          <a:p>
            <a:r>
              <a:rPr lang="fr-FR">
                <a:cs typeface="Calibri"/>
              </a:rPr>
              <a:t>Plus de déclinaison </a:t>
            </a:r>
            <a:r>
              <a:rPr lang="fr-FR" err="1">
                <a:cs typeface="Calibri"/>
              </a:rPr>
              <a:t>EduLAB</a:t>
            </a:r>
            <a:r>
              <a:rPr lang="fr-FR">
                <a:cs typeface="Calibri"/>
              </a:rPr>
              <a:t> collège et </a:t>
            </a:r>
            <a:r>
              <a:rPr lang="fr-FR" err="1">
                <a:cs typeface="Calibri"/>
              </a:rPr>
              <a:t>Edulab</a:t>
            </a:r>
            <a:r>
              <a:rPr lang="fr-FR">
                <a:cs typeface="Calibri"/>
              </a:rPr>
              <a:t> Lycée.</a:t>
            </a:r>
            <a:endParaRPr lang="fr-FR"/>
          </a:p>
          <a:p>
            <a:r>
              <a:rPr lang="fr-FR">
                <a:cs typeface="Calibri"/>
              </a:rPr>
              <a:t>S'assurer que chaque RUPN ait bien connaissance de l'</a:t>
            </a:r>
            <a:r>
              <a:rPr lang="fr-FR" err="1">
                <a:cs typeface="Calibri"/>
              </a:rPr>
              <a:t>EduLAB</a:t>
            </a:r>
            <a:r>
              <a:rPr lang="fr-FR">
                <a:cs typeface="Calibri"/>
              </a:rPr>
              <a:t> dont il dépend.</a:t>
            </a:r>
          </a:p>
          <a:p>
            <a:endParaRPr lang="fr-FR">
              <a:cs typeface="Calibri"/>
            </a:endParaRP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18</a:t>
            </a:fld>
            <a:endParaRPr lang="fr-FR"/>
          </a:p>
        </p:txBody>
      </p:sp>
    </p:spTree>
    <p:extLst>
      <p:ext uri="{BB962C8B-B14F-4D97-AF65-F5344CB8AC3E}">
        <p14:creationId xmlns:p14="http://schemas.microsoft.com/office/powerpoint/2010/main" val="32452360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cs typeface="Calibri"/>
            </a:endParaRPr>
          </a:p>
          <a:p>
            <a:endParaRPr lang="fr-FR">
              <a:cs typeface="Calibri"/>
            </a:endParaRP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19</a:t>
            </a:fld>
            <a:endParaRPr lang="fr-FR"/>
          </a:p>
        </p:txBody>
      </p:sp>
    </p:spTree>
    <p:extLst>
      <p:ext uri="{BB962C8B-B14F-4D97-AF65-F5344CB8AC3E}">
        <p14:creationId xmlns:p14="http://schemas.microsoft.com/office/powerpoint/2010/main" val="4163751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cs typeface="Calibri"/>
              </a:rPr>
              <a:t>L'état met en place différentes règles d'accès aux ressources et services numériques pour les parents et les élèves.</a:t>
            </a:r>
            <a:endParaRPr lang="fr-FR">
              <a:cs typeface="Calibri"/>
              <a:hlinkClick r:id="rId3"/>
            </a:endParaRPr>
          </a:p>
          <a:p>
            <a:r>
              <a:rPr lang="fr-FR">
                <a:cs typeface="Calibri"/>
              </a:rPr>
              <a:t>L'authentification aux téléservice, au </a:t>
            </a:r>
            <a:r>
              <a:rPr lang="fr-FR" err="1">
                <a:cs typeface="Calibri"/>
              </a:rPr>
              <a:t>pass</a:t>
            </a:r>
            <a:r>
              <a:rPr lang="fr-FR">
                <a:cs typeface="Calibri"/>
              </a:rPr>
              <a:t> culture et à l'ENT pourra être simplifié et davantage sécurisée Mode d'authentification unique aux ENT pour les parents et les élèves à la rentrée 2023.</a:t>
            </a:r>
            <a:endParaRPr lang="fr-FR">
              <a:cs typeface="Calibri"/>
              <a:hlinkClick r:id="" action="ppaction://noaction"/>
            </a:endParaRPr>
          </a:p>
          <a:p>
            <a:r>
              <a:rPr lang="fr-FR">
                <a:cs typeface="Calibri"/>
              </a:rPr>
              <a:t>2021-2022 année pilote ; 2022-2023 : année de transition</a:t>
            </a:r>
          </a:p>
          <a:p>
            <a:r>
              <a:rPr lang="fr-FR">
                <a:cs typeface="Calibri"/>
              </a:rPr>
              <a:t>Inviter les RUPN à consulter les ressources : </a:t>
            </a:r>
            <a:r>
              <a:rPr lang="fr-FR">
                <a:hlinkClick r:id="rId3"/>
              </a:rPr>
              <a:t>http://www.pearltrees.com/t/partage-public-dane-toulouse/educonnect-ressources-toulouse/id52574657</a:t>
            </a:r>
            <a:endParaRPr lang="fr-FR">
              <a:cs typeface="Calibri"/>
              <a:hlinkClick r:id="" action="ppaction://noaction"/>
            </a:endParaRPr>
          </a:p>
          <a:p>
            <a:r>
              <a:rPr lang="fr-FR">
                <a:cs typeface="Calibri"/>
              </a:rPr>
              <a:t>Un chargé de mission est en charge de ce dossier : </a:t>
            </a:r>
            <a:r>
              <a:rPr lang="fr-FR"/>
              <a:t>patrice.not@ac-toulouse.fr</a:t>
            </a:r>
            <a:endParaRPr lang="fr-FR">
              <a:cs typeface="Calibri"/>
            </a:endParaRPr>
          </a:p>
          <a:p>
            <a:endParaRPr lang="fr-FR">
              <a:cs typeface="Calibri"/>
            </a:endParaRPr>
          </a:p>
        </p:txBody>
      </p:sp>
      <p:sp>
        <p:nvSpPr>
          <p:cNvPr id="4" name="Espace réservé du numéro de diapositive 3"/>
          <p:cNvSpPr>
            <a:spLocks noGrp="1"/>
          </p:cNvSpPr>
          <p:nvPr>
            <p:ph type="sldNum" sz="quarter" idx="10"/>
          </p:nvPr>
        </p:nvSpPr>
        <p:spPr/>
        <p:txBody>
          <a:bodyPr/>
          <a:lstStyle/>
          <a:p>
            <a:fld id="{2DB46640-4DC3-4D97-9731-7797EDB02764}" type="slidenum">
              <a:rPr lang="fr-FR" smtClean="0"/>
              <a:t>20</a:t>
            </a:fld>
            <a:endParaRPr lang="fr-FR"/>
          </a:p>
        </p:txBody>
      </p:sp>
    </p:spTree>
    <p:extLst>
      <p:ext uri="{BB962C8B-B14F-4D97-AF65-F5344CB8AC3E}">
        <p14:creationId xmlns:p14="http://schemas.microsoft.com/office/powerpoint/2010/main" val="18656258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240000" cy="240000"/>
          </a:xfrm>
          <a:prstGeom prst="rect">
            <a:avLst/>
          </a:prstGeom>
          <a:ln>
            <a:solidFill>
              <a:schemeClr val="tx1">
                <a:alpha val="0"/>
              </a:schemeClr>
            </a:solidFill>
          </a:ln>
        </p:spPr>
        <p:txBody>
          <a:bodyPr/>
          <a:lstStyle>
            <a:lvl1pPr>
              <a:defRPr sz="133">
                <a:solidFill>
                  <a:schemeClr val="tx1">
                    <a:alpha val="0"/>
                  </a:schemeClr>
                </a:solidFill>
              </a:defRPr>
            </a:lvl1pPr>
          </a:lstStyle>
          <a:p>
            <a:fld id="{186CB015-E619-42A3-83CB-600375D3BC0B}" type="datetime1">
              <a:rPr lang="fr-FR" smtClean="0"/>
              <a:t>22/11/2022</a:t>
            </a:fld>
            <a:endParaRPr lang="fr-FR"/>
          </a:p>
        </p:txBody>
      </p:sp>
      <p:sp>
        <p:nvSpPr>
          <p:cNvPr id="6" name="Espace réservé du numéro de diapositive 5"/>
          <p:cNvSpPr>
            <a:spLocks noGrp="1"/>
          </p:cNvSpPr>
          <p:nvPr>
            <p:ph type="sldNum" sz="quarter" idx="12"/>
          </p:nvPr>
        </p:nvSpPr>
        <p:spPr bwMode="gray">
          <a:xfrm>
            <a:off x="0" y="6618000"/>
            <a:ext cx="240000" cy="240000"/>
          </a:xfrm>
          <a:ln>
            <a:solidFill>
              <a:schemeClr val="tx1">
                <a:alpha val="0"/>
              </a:schemeClr>
            </a:solidFill>
          </a:ln>
        </p:spPr>
        <p:txBody>
          <a:bodyPr/>
          <a:lstStyle>
            <a:lvl1pPr>
              <a:defRPr sz="133">
                <a:solidFill>
                  <a:schemeClr val="tx1">
                    <a:alpha val="0"/>
                  </a:schemeClr>
                </a:solidFill>
              </a:defRPr>
            </a:lvl1pPr>
          </a:lstStyle>
          <a:p>
            <a:fld id="{79DA92AF-EDAA-40BE-BCD1-5D77C8FC6451}" type="slidenum">
              <a:rPr lang="fr-FR" smtClean="0"/>
              <a:t>‹N°›</a:t>
            </a:fld>
            <a:endParaRPr lang="fr-FR"/>
          </a:p>
        </p:txBody>
      </p:sp>
      <p:sp>
        <p:nvSpPr>
          <p:cNvPr id="7" name="Titre 6"/>
          <p:cNvSpPr>
            <a:spLocks noGrp="1"/>
          </p:cNvSpPr>
          <p:nvPr>
            <p:ph type="title" hasCustomPrompt="1"/>
          </p:nvPr>
        </p:nvSpPr>
        <p:spPr bwMode="gray">
          <a:xfrm>
            <a:off x="0" y="0"/>
            <a:ext cx="240000" cy="240000"/>
          </a:xfrm>
          <a:ln>
            <a:solidFill>
              <a:schemeClr val="tx1">
                <a:alpha val="0"/>
              </a:schemeClr>
            </a:solidFill>
          </a:ln>
        </p:spPr>
        <p:txBody>
          <a:bodyPr/>
          <a:lstStyle>
            <a:lvl1pPr>
              <a:defRPr sz="133">
                <a:solidFill>
                  <a:schemeClr val="tx1">
                    <a:alpha val="0"/>
                  </a:schemeClr>
                </a:solidFill>
              </a:defRPr>
            </a:lvl1pPr>
          </a:lstStyle>
          <a:p>
            <a:r>
              <a:rPr lang="fr-FR"/>
              <a:t>Titre</a:t>
            </a:r>
          </a:p>
        </p:txBody>
      </p:sp>
      <p:pic>
        <p:nvPicPr>
          <p:cNvPr id="3" name="Image 2">
            <a:extLst>
              <a:ext uri="{FF2B5EF4-FFF2-40B4-BE49-F238E27FC236}">
                <a16:creationId xmlns:a16="http://schemas.microsoft.com/office/drawing/2014/main" id="{109FA0D7-366F-9342-BCCC-2BE25D8BDE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099" y="825995"/>
            <a:ext cx="6202829" cy="3387658"/>
          </a:xfrm>
          <a:prstGeom prst="rect">
            <a:avLst/>
          </a:prstGeom>
        </p:spPr>
      </p:pic>
      <p:sp>
        <p:nvSpPr>
          <p:cNvPr id="8" name="ZoneTexte 7">
            <a:extLst>
              <a:ext uri="{FF2B5EF4-FFF2-40B4-BE49-F238E27FC236}">
                <a16:creationId xmlns:a16="http://schemas.microsoft.com/office/drawing/2014/main" id="{99D73633-39C5-43F2-8767-6DC480F7BEBF}"/>
              </a:ext>
            </a:extLst>
          </p:cNvPr>
          <p:cNvSpPr txBox="1"/>
          <p:nvPr/>
        </p:nvSpPr>
        <p:spPr>
          <a:xfrm>
            <a:off x="960000" y="6199331"/>
            <a:ext cx="6000096" cy="235449"/>
          </a:xfrm>
          <a:prstGeom prst="rect">
            <a:avLst/>
          </a:prstGeom>
          <a:noFill/>
        </p:spPr>
        <p:txBody>
          <a:bodyPr wrap="square" lIns="0" tIns="0" rIns="0" bIns="0" rtlCol="0">
            <a:spAutoFit/>
          </a:bodyPr>
          <a:lstStyle/>
          <a:p>
            <a:pPr algn="l"/>
            <a:r>
              <a:rPr lang="fr-FR" sz="1530" b="1">
                <a:latin typeface="Arial" panose="020B0604020202020204" pitchFamily="34" charset="0"/>
                <a:cs typeface="Arial" panose="020B0604020202020204" pitchFamily="34" charset="0"/>
              </a:rPr>
              <a:t>Direction régionale académique du numérique pour l’éducation</a:t>
            </a:r>
          </a:p>
        </p:txBody>
      </p:sp>
    </p:spTree>
    <p:extLst>
      <p:ext uri="{BB962C8B-B14F-4D97-AF65-F5344CB8AC3E}">
        <p14:creationId xmlns:p14="http://schemas.microsoft.com/office/powerpoint/2010/main" val="3676872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79999" y="1200000"/>
            <a:ext cx="11232000" cy="960000"/>
          </a:xfrm>
        </p:spPr>
        <p:txBody>
          <a:bodyPr/>
          <a:lstStyle>
            <a:lvl1pPr>
              <a:defRPr/>
            </a:lvl1pPr>
          </a:lstStyle>
          <a:p>
            <a:r>
              <a:rPr lang="fr-FR"/>
              <a:t>Titre</a:t>
            </a:r>
          </a:p>
        </p:txBody>
      </p:sp>
      <p:sp>
        <p:nvSpPr>
          <p:cNvPr id="12" name="Espace réservé du texte 11"/>
          <p:cNvSpPr>
            <a:spLocks noGrp="1"/>
          </p:cNvSpPr>
          <p:nvPr>
            <p:ph type="body" sz="quarter" idx="14" hasCustomPrompt="1"/>
          </p:nvPr>
        </p:nvSpPr>
        <p:spPr bwMode="gray">
          <a:xfrm>
            <a:off x="479999" y="2448000"/>
            <a:ext cx="3360000" cy="3432000"/>
          </a:xfrm>
        </p:spPr>
        <p:txBody>
          <a:bodyPr/>
          <a:lstStyle>
            <a:lvl1pPr>
              <a:defRPr/>
            </a:lvl1pPr>
            <a:lvl2pPr>
              <a:defRPr/>
            </a:lvl2pPr>
            <a:lvl3pPr>
              <a:defRPr baseline="0"/>
            </a:lvl3pPr>
            <a:lvl4pPr>
              <a:defRPr/>
            </a:lvl4pPr>
            <a:lvl5pPr>
              <a:defRPr/>
            </a:lvl5pPr>
          </a:lstStyle>
          <a:p>
            <a:pPr lvl="0"/>
            <a:r>
              <a:rPr lang="fr-FR"/>
              <a:t>Texte de niveau 1</a:t>
            </a:r>
          </a:p>
          <a:p>
            <a:pPr lvl="1"/>
            <a:r>
              <a:rPr lang="fr-FR"/>
              <a:t>Texte de niveau 2</a:t>
            </a:r>
          </a:p>
          <a:p>
            <a:pPr lvl="2"/>
            <a:r>
              <a:rPr lang="fr-FR"/>
              <a:t>Texte de niveau 3</a:t>
            </a:r>
          </a:p>
          <a:p>
            <a:pPr lvl="3"/>
            <a:r>
              <a:rPr lang="fr-FR"/>
              <a:t>Texte de niveau 4</a:t>
            </a:r>
          </a:p>
          <a:p>
            <a:pPr lvl="4"/>
            <a:r>
              <a:rPr lang="fr-FR"/>
              <a:t>Texte de niveau 5</a:t>
            </a:r>
          </a:p>
        </p:txBody>
      </p:sp>
      <p:sp>
        <p:nvSpPr>
          <p:cNvPr id="13" name="Espace réservé du texte 11"/>
          <p:cNvSpPr>
            <a:spLocks noGrp="1"/>
          </p:cNvSpPr>
          <p:nvPr>
            <p:ph type="body" sz="quarter" idx="15" hasCustomPrompt="1"/>
          </p:nvPr>
        </p:nvSpPr>
        <p:spPr bwMode="gray">
          <a:xfrm>
            <a:off x="4416000" y="2448000"/>
            <a:ext cx="3360000" cy="3432000"/>
          </a:xfrm>
        </p:spPr>
        <p:txBody>
          <a:bodyPr/>
          <a:lstStyle>
            <a:lvl1pPr>
              <a:defRPr/>
            </a:lvl1pPr>
            <a:lvl2pPr>
              <a:defRPr/>
            </a:lvl2pPr>
            <a:lvl3pPr>
              <a:defRPr baseline="0"/>
            </a:lvl3pPr>
            <a:lvl4pPr>
              <a:defRPr/>
            </a:lvl4pPr>
            <a:lvl5pPr>
              <a:defRPr/>
            </a:lvl5pPr>
          </a:lstStyle>
          <a:p>
            <a:pPr lvl="0"/>
            <a:r>
              <a:rPr lang="fr-FR"/>
              <a:t>Texte de niveau 1</a:t>
            </a:r>
          </a:p>
          <a:p>
            <a:pPr lvl="1"/>
            <a:r>
              <a:rPr lang="fr-FR"/>
              <a:t>Texte de niveau 2</a:t>
            </a:r>
          </a:p>
          <a:p>
            <a:pPr lvl="2"/>
            <a:r>
              <a:rPr lang="fr-FR"/>
              <a:t>Texte de niveau 3</a:t>
            </a:r>
          </a:p>
          <a:p>
            <a:pPr lvl="3"/>
            <a:r>
              <a:rPr lang="fr-FR"/>
              <a:t>Texte de niveau 4</a:t>
            </a:r>
          </a:p>
          <a:p>
            <a:pPr lvl="4"/>
            <a:r>
              <a:rPr lang="fr-FR"/>
              <a:t>Texte de niveau 5</a:t>
            </a:r>
          </a:p>
        </p:txBody>
      </p:sp>
      <p:sp>
        <p:nvSpPr>
          <p:cNvPr id="14" name="Espace réservé du texte 11"/>
          <p:cNvSpPr>
            <a:spLocks noGrp="1"/>
          </p:cNvSpPr>
          <p:nvPr>
            <p:ph type="body" sz="quarter" idx="16" hasCustomPrompt="1"/>
          </p:nvPr>
        </p:nvSpPr>
        <p:spPr bwMode="gray">
          <a:xfrm>
            <a:off x="8352000" y="2448000"/>
            <a:ext cx="3360000" cy="3432000"/>
          </a:xfrm>
        </p:spPr>
        <p:txBody>
          <a:bodyPr/>
          <a:lstStyle>
            <a:lvl1pPr>
              <a:defRPr/>
            </a:lvl1pPr>
            <a:lvl2pPr>
              <a:defRPr/>
            </a:lvl2pPr>
            <a:lvl3pPr>
              <a:defRPr baseline="0"/>
            </a:lvl3pPr>
            <a:lvl4pPr>
              <a:defRPr/>
            </a:lvl4pPr>
            <a:lvl5pPr>
              <a:defRPr/>
            </a:lvl5pPr>
          </a:lstStyle>
          <a:p>
            <a:pPr lvl="0"/>
            <a:r>
              <a:rPr lang="fr-FR"/>
              <a:t>Texte de niveau 1</a:t>
            </a:r>
          </a:p>
          <a:p>
            <a:pPr lvl="1"/>
            <a:r>
              <a:rPr lang="fr-FR"/>
              <a:t>Texte de niveau 2</a:t>
            </a:r>
          </a:p>
          <a:p>
            <a:pPr lvl="2"/>
            <a:r>
              <a:rPr lang="fr-FR"/>
              <a:t>Texte de niveau 3</a:t>
            </a:r>
          </a:p>
          <a:p>
            <a:pPr lvl="3"/>
            <a:r>
              <a:rPr lang="fr-FR"/>
              <a:t>Texte de niveau 4</a:t>
            </a:r>
          </a:p>
          <a:p>
            <a:pPr lvl="4"/>
            <a:r>
              <a:rPr lang="fr-FR"/>
              <a:t>Texte de niveau 5</a:t>
            </a:r>
          </a:p>
        </p:txBody>
      </p:sp>
      <p:sp>
        <p:nvSpPr>
          <p:cNvPr id="11" name="Espace réservé du pied de page 4"/>
          <p:cNvSpPr>
            <a:spLocks noGrp="1"/>
          </p:cNvSpPr>
          <p:nvPr>
            <p:ph type="ftr" sz="quarter" idx="3"/>
          </p:nvPr>
        </p:nvSpPr>
        <p:spPr bwMode="gray">
          <a:xfrm>
            <a:off x="480000" y="6378000"/>
            <a:ext cx="1504248" cy="480000"/>
          </a:xfrm>
          <a:prstGeom prst="rect">
            <a:avLst/>
          </a:prstGeom>
        </p:spPr>
        <p:txBody>
          <a:bodyPr vert="horz" lIns="0" tIns="0" rIns="0" bIns="0" rtlCol="0" anchor="ctr" anchorCtr="0">
            <a:noAutofit/>
          </a:bodyPr>
          <a:lstStyle>
            <a:lvl1pPr algn="l">
              <a:defRPr sz="1000" b="1">
                <a:solidFill>
                  <a:schemeClr val="tx1"/>
                </a:solidFill>
              </a:defRPr>
            </a:lvl1pPr>
          </a:lstStyle>
          <a:p>
            <a:fld id="{43BEBF48-918F-45E2-88E7-7510024CF073}" type="datetime1">
              <a:rPr lang="fr-FR" smtClean="0"/>
              <a:pPr/>
              <a:t>22/11/2022</a:t>
            </a:fld>
            <a:endParaRPr lang="fr-FR"/>
          </a:p>
        </p:txBody>
      </p:sp>
      <p:sp>
        <p:nvSpPr>
          <p:cNvPr id="15" name="Espace réservé du numéro de diapositive 5"/>
          <p:cNvSpPr>
            <a:spLocks noGrp="1"/>
          </p:cNvSpPr>
          <p:nvPr>
            <p:ph type="sldNum" sz="quarter" idx="4"/>
          </p:nvPr>
        </p:nvSpPr>
        <p:spPr bwMode="gray">
          <a:xfrm>
            <a:off x="9911999"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fld id="{48700529-637E-497F-96A9-857B3D88DE91}" type="slidenum">
              <a:rPr lang="fr-FR" smtClean="0"/>
              <a:pPr/>
              <a:t>‹N°›</a:t>
            </a:fld>
            <a:endParaRPr lang="fr-FR"/>
          </a:p>
        </p:txBody>
      </p:sp>
    </p:spTree>
    <p:extLst>
      <p:ext uri="{BB962C8B-B14F-4D97-AF65-F5344CB8AC3E}">
        <p14:creationId xmlns:p14="http://schemas.microsoft.com/office/powerpoint/2010/main" val="3717945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2_Titre et contenu 1 colonne">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79999" y="1200000"/>
            <a:ext cx="11232000" cy="960000"/>
          </a:xfrm>
        </p:spPr>
        <p:txBody>
          <a:bodyPr/>
          <a:lstStyle/>
          <a:p>
            <a:r>
              <a:rPr lang="fr-FR" noProof="0"/>
              <a:t>Titre</a:t>
            </a:r>
            <a:endParaRPr lang="fr-FR"/>
          </a:p>
        </p:txBody>
      </p:sp>
      <p:sp>
        <p:nvSpPr>
          <p:cNvPr id="9" name="Espace réservé du contenu 8"/>
          <p:cNvSpPr>
            <a:spLocks noGrp="1"/>
          </p:cNvSpPr>
          <p:nvPr>
            <p:ph sz="quarter" idx="14" hasCustomPrompt="1"/>
          </p:nvPr>
        </p:nvSpPr>
        <p:spPr bwMode="gray">
          <a:xfrm>
            <a:off x="479997" y="2448000"/>
            <a:ext cx="11232002" cy="3432000"/>
          </a:xfrm>
        </p:spPr>
        <p:txBody>
          <a:bodyPr/>
          <a:lstStyle>
            <a:lvl1pPr>
              <a:defRPr/>
            </a:lvl1pPr>
            <a:lvl2pPr>
              <a:defRPr/>
            </a:lvl2pPr>
            <a:lvl3pPr>
              <a:defRPr/>
            </a:lvl3pPr>
            <a:lvl4pPr>
              <a:defRPr/>
            </a:lvl4pPr>
            <a:lvl5pPr>
              <a:defRPr/>
            </a:lvl5pPr>
          </a:lstStyle>
          <a:p>
            <a:pPr lvl="0"/>
            <a:r>
              <a:rPr lang="fr-FR"/>
              <a:t>Texte de niveau 1</a:t>
            </a:r>
          </a:p>
          <a:p>
            <a:pPr lvl="1"/>
            <a:r>
              <a:rPr lang="fr-FR"/>
              <a:t>Texte de niveau 2</a:t>
            </a:r>
          </a:p>
          <a:p>
            <a:pPr lvl="2"/>
            <a:r>
              <a:rPr lang="fr-FR"/>
              <a:t>Texte de niveau 3</a:t>
            </a:r>
          </a:p>
          <a:p>
            <a:pPr lvl="3"/>
            <a:r>
              <a:rPr lang="fr-FR"/>
              <a:t>Texte de niveau 4</a:t>
            </a:r>
          </a:p>
          <a:p>
            <a:pPr lvl="4"/>
            <a:r>
              <a:rPr lang="fr-FR"/>
              <a:t>Texte de niveau 5</a:t>
            </a:r>
          </a:p>
        </p:txBody>
      </p:sp>
      <p:sp>
        <p:nvSpPr>
          <p:cNvPr id="11" name="Espace réservé du pied de page 4"/>
          <p:cNvSpPr>
            <a:spLocks noGrp="1"/>
          </p:cNvSpPr>
          <p:nvPr>
            <p:ph type="ftr" sz="quarter" idx="3"/>
          </p:nvPr>
        </p:nvSpPr>
        <p:spPr bwMode="gray">
          <a:xfrm>
            <a:off x="480000" y="6378000"/>
            <a:ext cx="1504248" cy="480000"/>
          </a:xfrm>
          <a:prstGeom prst="rect">
            <a:avLst/>
          </a:prstGeom>
        </p:spPr>
        <p:txBody>
          <a:bodyPr vert="horz" lIns="0" tIns="0" rIns="0" bIns="0" rtlCol="0" anchor="ctr" anchorCtr="0">
            <a:noAutofit/>
          </a:bodyPr>
          <a:lstStyle>
            <a:lvl1pPr algn="l">
              <a:defRPr sz="1000" b="1">
                <a:solidFill>
                  <a:schemeClr val="tx1"/>
                </a:solidFill>
              </a:defRPr>
            </a:lvl1pPr>
          </a:lstStyle>
          <a:p>
            <a:fld id="{49976239-D3AC-4C0B-9BC9-810E31DAA117}" type="datetime1">
              <a:rPr lang="fr-FR" smtClean="0"/>
              <a:pPr/>
              <a:t>22/11/2022</a:t>
            </a:fld>
            <a:endParaRPr lang="fr-FR"/>
          </a:p>
        </p:txBody>
      </p:sp>
      <p:sp>
        <p:nvSpPr>
          <p:cNvPr id="12" name="Espace réservé du numéro de diapositive 5"/>
          <p:cNvSpPr>
            <a:spLocks noGrp="1"/>
          </p:cNvSpPr>
          <p:nvPr>
            <p:ph type="sldNum" sz="quarter" idx="4"/>
          </p:nvPr>
        </p:nvSpPr>
        <p:spPr bwMode="gray">
          <a:xfrm>
            <a:off x="9911999"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fld id="{48700529-637E-497F-96A9-857B3D88DE91}" type="slidenum">
              <a:rPr lang="fr-FR" smtClean="0"/>
              <a:pPr/>
              <a:t>‹N°›</a:t>
            </a:fld>
            <a:endParaRPr lang="fr-FR"/>
          </a:p>
        </p:txBody>
      </p:sp>
    </p:spTree>
    <p:extLst>
      <p:ext uri="{BB962C8B-B14F-4D97-AF65-F5344CB8AC3E}">
        <p14:creationId xmlns:p14="http://schemas.microsoft.com/office/powerpoint/2010/main" val="2617054835"/>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r>
              <a:rPr lang="fr-FR"/>
              <a:t>03/09/2020</a:t>
            </a: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6B362E2-B422-4682-B57F-4FB35B202E1F}" type="slidenum">
              <a:rPr lang="fr-FR" smtClean="0"/>
              <a:t>‹N°›</a:t>
            </a:fld>
            <a:endParaRPr lang="fr-FR"/>
          </a:p>
        </p:txBody>
      </p:sp>
    </p:spTree>
    <p:extLst>
      <p:ext uri="{BB962C8B-B14F-4D97-AF65-F5344CB8AC3E}">
        <p14:creationId xmlns:p14="http://schemas.microsoft.com/office/powerpoint/2010/main" val="11694773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984000"/>
            <a:ext cx="12192000" cy="5875200"/>
          </a:xfr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479999" y="984000"/>
            <a:ext cx="11232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lIns="0" bIns="360000" anchor="ctr" anchorCtr="0"/>
          <a:lstStyle>
            <a:lvl1pPr marL="527973" indent="-527973">
              <a:buFont typeface="+mj-lt"/>
              <a:buAutoNum type="arabicPeriod"/>
              <a:defRPr sz="4333">
                <a:solidFill>
                  <a:schemeClr val="bg1"/>
                </a:solidFill>
              </a:defRPr>
            </a:lvl1pPr>
          </a:lstStyle>
          <a:p>
            <a:r>
              <a:rPr lang="fr-FR"/>
              <a:t>Titre</a:t>
            </a:r>
          </a:p>
        </p:txBody>
      </p:sp>
      <p:sp>
        <p:nvSpPr>
          <p:cNvPr id="9" name="Espace réservé du pied de page 4"/>
          <p:cNvSpPr>
            <a:spLocks noGrp="1"/>
          </p:cNvSpPr>
          <p:nvPr>
            <p:ph type="ftr" sz="quarter" idx="3"/>
          </p:nvPr>
        </p:nvSpPr>
        <p:spPr bwMode="gray">
          <a:xfrm>
            <a:off x="480000" y="6378000"/>
            <a:ext cx="1504248" cy="480000"/>
          </a:xfrm>
          <a:prstGeom prst="rect">
            <a:avLst/>
          </a:prstGeom>
        </p:spPr>
        <p:txBody>
          <a:bodyPr vert="horz" lIns="0" tIns="0" rIns="0" bIns="0" rtlCol="0" anchor="ctr" anchorCtr="0">
            <a:noAutofit/>
          </a:bodyPr>
          <a:lstStyle>
            <a:lvl1pPr algn="l">
              <a:defRPr sz="1000" b="1">
                <a:solidFill>
                  <a:schemeClr val="bg1"/>
                </a:solidFill>
              </a:defRPr>
            </a:lvl1pPr>
          </a:lstStyle>
          <a:p>
            <a:fld id="{0ABA381D-71A0-44A1-99FB-1CDEE588EA81}" type="datetime1">
              <a:rPr lang="fr-FR" smtClean="0"/>
              <a:pPr/>
              <a:t>22/11/2022</a:t>
            </a:fld>
            <a:endParaRPr lang="fr-FR"/>
          </a:p>
        </p:txBody>
      </p:sp>
      <p:sp>
        <p:nvSpPr>
          <p:cNvPr id="10" name="Espace réservé du numéro de diapositive 5"/>
          <p:cNvSpPr>
            <a:spLocks noGrp="1"/>
          </p:cNvSpPr>
          <p:nvPr>
            <p:ph type="sldNum" sz="quarter" idx="4"/>
          </p:nvPr>
        </p:nvSpPr>
        <p:spPr bwMode="gray">
          <a:xfrm>
            <a:off x="9911999" y="6378000"/>
            <a:ext cx="1800000" cy="480000"/>
          </a:xfrm>
          <a:prstGeom prst="rect">
            <a:avLst/>
          </a:prstGeom>
        </p:spPr>
        <p:txBody>
          <a:bodyPr vert="horz" lIns="0" tIns="0" rIns="0" bIns="0" rtlCol="0" anchor="ctr" anchorCtr="0">
            <a:noAutofit/>
          </a:bodyPr>
          <a:lstStyle>
            <a:lvl1pPr algn="r">
              <a:defRPr sz="1000" b="1">
                <a:solidFill>
                  <a:schemeClr val="bg1"/>
                </a:solidFill>
              </a:defRPr>
            </a:lvl1pPr>
          </a:lstStyle>
          <a:p>
            <a:fld id="{48700529-637E-497F-96A9-857B3D88DE91}" type="slidenum">
              <a:rPr lang="fr-FR" smtClean="0"/>
              <a:pPr/>
              <a:t>‹N°›</a:t>
            </a:fld>
            <a:endParaRPr lang="fr-FR"/>
          </a:p>
        </p:txBody>
      </p:sp>
    </p:spTree>
    <p:extLst>
      <p:ext uri="{BB962C8B-B14F-4D97-AF65-F5344CB8AC3E}">
        <p14:creationId xmlns:p14="http://schemas.microsoft.com/office/powerpoint/2010/main" val="8868307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984000"/>
            <a:ext cx="12192000" cy="5875200"/>
          </a:xfr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479999" y="984000"/>
            <a:ext cx="11232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lIns="0" bIns="360000" anchor="ctr" anchorCtr="0"/>
          <a:lstStyle>
            <a:lvl1pPr marL="527987" indent="-527987">
              <a:buFont typeface="+mj-lt"/>
              <a:buAutoNum type="arabicPeriod"/>
              <a:defRPr sz="4333">
                <a:solidFill>
                  <a:schemeClr val="bg1"/>
                </a:solidFill>
              </a:defRPr>
            </a:lvl1pPr>
          </a:lstStyle>
          <a:p>
            <a:r>
              <a:rPr lang="fr-FR"/>
              <a:t>Titre</a:t>
            </a:r>
          </a:p>
        </p:txBody>
      </p:sp>
      <p:sp>
        <p:nvSpPr>
          <p:cNvPr id="9" name="Espace réservé du pied de page 4"/>
          <p:cNvSpPr>
            <a:spLocks noGrp="1"/>
          </p:cNvSpPr>
          <p:nvPr>
            <p:ph type="ftr" sz="quarter" idx="3"/>
          </p:nvPr>
        </p:nvSpPr>
        <p:spPr bwMode="gray">
          <a:xfrm>
            <a:off x="480000" y="6378000"/>
            <a:ext cx="1504248" cy="480000"/>
          </a:xfrm>
          <a:prstGeom prst="rect">
            <a:avLst/>
          </a:prstGeom>
        </p:spPr>
        <p:txBody>
          <a:bodyPr vert="horz" lIns="0" tIns="0" rIns="0" bIns="0" rtlCol="0" anchor="ctr" anchorCtr="0">
            <a:noAutofit/>
          </a:bodyPr>
          <a:lstStyle>
            <a:lvl1pPr algn="l">
              <a:defRPr sz="1000" b="1">
                <a:solidFill>
                  <a:schemeClr val="bg1"/>
                </a:solidFill>
              </a:defRPr>
            </a:lvl1pPr>
          </a:lstStyle>
          <a:p>
            <a:fld id="{0ABA381D-71A0-44A1-99FB-1CDEE588EA81}" type="datetime1">
              <a:rPr lang="fr-FR" smtClean="0"/>
              <a:pPr/>
              <a:t>22/11/2022</a:t>
            </a:fld>
            <a:endParaRPr lang="fr-FR"/>
          </a:p>
        </p:txBody>
      </p:sp>
      <p:sp>
        <p:nvSpPr>
          <p:cNvPr id="10" name="Espace réservé du numéro de diapositive 5"/>
          <p:cNvSpPr>
            <a:spLocks noGrp="1"/>
          </p:cNvSpPr>
          <p:nvPr>
            <p:ph type="sldNum" sz="quarter" idx="4"/>
          </p:nvPr>
        </p:nvSpPr>
        <p:spPr bwMode="gray">
          <a:xfrm>
            <a:off x="9911999" y="6378000"/>
            <a:ext cx="1800000" cy="480000"/>
          </a:xfrm>
          <a:prstGeom prst="rect">
            <a:avLst/>
          </a:prstGeom>
        </p:spPr>
        <p:txBody>
          <a:bodyPr vert="horz" lIns="0" tIns="0" rIns="0" bIns="0" rtlCol="0" anchor="ctr" anchorCtr="0">
            <a:noAutofit/>
          </a:bodyPr>
          <a:lstStyle>
            <a:lvl1pPr algn="r">
              <a:defRPr sz="1000" b="1">
                <a:solidFill>
                  <a:schemeClr val="bg1"/>
                </a:solidFill>
              </a:defRPr>
            </a:lvl1pPr>
          </a:lstStyle>
          <a:p>
            <a:fld id="{48700529-637E-497F-96A9-857B3D88DE91}" type="slidenum">
              <a:rPr lang="fr-FR" smtClean="0"/>
              <a:pPr/>
              <a:t>‹N°›</a:t>
            </a:fld>
            <a:endParaRPr lang="fr-FR"/>
          </a:p>
        </p:txBody>
      </p:sp>
      <p:sp>
        <p:nvSpPr>
          <p:cNvPr id="6" name="Espace réservé pour une image  4"/>
          <p:cNvSpPr>
            <a:spLocks noGrp="1"/>
          </p:cNvSpPr>
          <p:nvPr>
            <p:ph type="pic" sz="quarter" idx="14" hasCustomPrompt="1"/>
          </p:nvPr>
        </p:nvSpPr>
        <p:spPr>
          <a:xfrm>
            <a:off x="9099274" y="5607593"/>
            <a:ext cx="2612725" cy="769207"/>
          </a:xfrm>
        </p:spPr>
        <p:txBody>
          <a:bodyPr/>
          <a:lstStyle>
            <a:lvl1pPr algn="r">
              <a:defRPr/>
            </a:lvl1pPr>
          </a:lstStyle>
          <a:p>
            <a:r>
              <a:rPr lang="fr-FR"/>
              <a:t>Logo de votre </a:t>
            </a:r>
            <a:r>
              <a:rPr lang="fr-FR" err="1"/>
              <a:t>EduLAB</a:t>
            </a:r>
            <a:endParaRPr lang="fr-FR"/>
          </a:p>
        </p:txBody>
      </p:sp>
    </p:spTree>
    <p:extLst>
      <p:ext uri="{BB962C8B-B14F-4D97-AF65-F5344CB8AC3E}">
        <p14:creationId xmlns:p14="http://schemas.microsoft.com/office/powerpoint/2010/main" val="1135772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984000"/>
            <a:ext cx="12192000" cy="5875200"/>
          </a:xfr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479999" y="984000"/>
            <a:ext cx="11232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lIns="0" bIns="360000" anchor="ctr" anchorCtr="0"/>
          <a:lstStyle>
            <a:lvl1pPr marL="527987" indent="-527987">
              <a:buFont typeface="+mj-lt"/>
              <a:buAutoNum type="arabicPeriod"/>
              <a:defRPr sz="4333">
                <a:solidFill>
                  <a:schemeClr val="bg1"/>
                </a:solidFill>
              </a:defRPr>
            </a:lvl1pPr>
          </a:lstStyle>
          <a:p>
            <a:r>
              <a:rPr lang="fr-FR"/>
              <a:t>Titre</a:t>
            </a:r>
          </a:p>
        </p:txBody>
      </p:sp>
      <p:sp>
        <p:nvSpPr>
          <p:cNvPr id="9" name="Espace réservé du pied de page 4"/>
          <p:cNvSpPr>
            <a:spLocks noGrp="1"/>
          </p:cNvSpPr>
          <p:nvPr>
            <p:ph type="ftr" sz="quarter" idx="3"/>
          </p:nvPr>
        </p:nvSpPr>
        <p:spPr bwMode="gray">
          <a:xfrm>
            <a:off x="480000" y="6378000"/>
            <a:ext cx="1504248" cy="480000"/>
          </a:xfrm>
          <a:prstGeom prst="rect">
            <a:avLst/>
          </a:prstGeom>
        </p:spPr>
        <p:txBody>
          <a:bodyPr vert="horz" lIns="0" tIns="0" rIns="0" bIns="0" rtlCol="0" anchor="ctr" anchorCtr="0">
            <a:noAutofit/>
          </a:bodyPr>
          <a:lstStyle>
            <a:lvl1pPr algn="l">
              <a:defRPr sz="1000" b="1">
                <a:solidFill>
                  <a:schemeClr val="bg1"/>
                </a:solidFill>
              </a:defRPr>
            </a:lvl1pPr>
          </a:lstStyle>
          <a:p>
            <a:fld id="{0ABA381D-71A0-44A1-99FB-1CDEE588EA81}" type="datetime1">
              <a:rPr lang="fr-FR" smtClean="0"/>
              <a:pPr/>
              <a:t>22/11/2022</a:t>
            </a:fld>
            <a:endParaRPr lang="fr-FR"/>
          </a:p>
        </p:txBody>
      </p:sp>
      <p:sp>
        <p:nvSpPr>
          <p:cNvPr id="10" name="Espace réservé du numéro de diapositive 5"/>
          <p:cNvSpPr>
            <a:spLocks noGrp="1"/>
          </p:cNvSpPr>
          <p:nvPr>
            <p:ph type="sldNum" sz="quarter" idx="4"/>
          </p:nvPr>
        </p:nvSpPr>
        <p:spPr bwMode="gray">
          <a:xfrm>
            <a:off x="9911999" y="6378000"/>
            <a:ext cx="1800000" cy="480000"/>
          </a:xfrm>
          <a:prstGeom prst="rect">
            <a:avLst/>
          </a:prstGeom>
        </p:spPr>
        <p:txBody>
          <a:bodyPr vert="horz" lIns="0" tIns="0" rIns="0" bIns="0" rtlCol="0" anchor="ctr" anchorCtr="0">
            <a:noAutofit/>
          </a:bodyPr>
          <a:lstStyle>
            <a:lvl1pPr algn="r">
              <a:defRPr sz="1000" b="1">
                <a:solidFill>
                  <a:schemeClr val="bg1"/>
                </a:solidFill>
              </a:defRPr>
            </a:lvl1pPr>
          </a:lstStyle>
          <a:p>
            <a:fld id="{48700529-637E-497F-96A9-857B3D88DE91}" type="slidenum">
              <a:rPr lang="fr-FR" smtClean="0"/>
              <a:pPr/>
              <a:t>‹N°›</a:t>
            </a:fld>
            <a:endParaRPr lang="fr-FR"/>
          </a:p>
        </p:txBody>
      </p:sp>
    </p:spTree>
    <p:extLst>
      <p:ext uri="{BB962C8B-B14F-4D97-AF65-F5344CB8AC3E}">
        <p14:creationId xmlns:p14="http://schemas.microsoft.com/office/powerpoint/2010/main" val="519285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984000"/>
            <a:ext cx="12192000" cy="5875200"/>
          </a:xfr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479999" y="984000"/>
            <a:ext cx="11232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527987" indent="-527987">
              <a:buFont typeface="+mj-lt"/>
              <a:buAutoNum type="arabicPeriod"/>
              <a:defRPr sz="4333"/>
            </a:lvl1pPr>
          </a:lstStyle>
          <a:p>
            <a:r>
              <a:rPr lang="fr-FR"/>
              <a:t>Titre</a:t>
            </a:r>
          </a:p>
        </p:txBody>
      </p:sp>
      <p:sp>
        <p:nvSpPr>
          <p:cNvPr id="9" name="Espace réservé du pied de page 4"/>
          <p:cNvSpPr>
            <a:spLocks noGrp="1"/>
          </p:cNvSpPr>
          <p:nvPr>
            <p:ph type="ftr" sz="quarter" idx="3"/>
          </p:nvPr>
        </p:nvSpPr>
        <p:spPr bwMode="gray">
          <a:xfrm>
            <a:off x="480000" y="6378000"/>
            <a:ext cx="1504248" cy="480000"/>
          </a:xfrm>
          <a:prstGeom prst="rect">
            <a:avLst/>
          </a:prstGeom>
        </p:spPr>
        <p:txBody>
          <a:bodyPr vert="horz" lIns="0" tIns="0" rIns="0" bIns="0" rtlCol="0" anchor="ctr" anchorCtr="0">
            <a:noAutofit/>
          </a:bodyPr>
          <a:lstStyle>
            <a:lvl1pPr algn="l">
              <a:defRPr sz="1000" b="1">
                <a:solidFill>
                  <a:schemeClr val="tx1"/>
                </a:solidFill>
              </a:defRPr>
            </a:lvl1pPr>
          </a:lstStyle>
          <a:p>
            <a:fld id="{75A5C833-BD50-4F12-B3DA-EFABDA4FB9C7}" type="datetime1">
              <a:rPr lang="fr-FR" smtClean="0"/>
              <a:pPr/>
              <a:t>22/11/2022</a:t>
            </a:fld>
            <a:endParaRPr lang="fr-FR"/>
          </a:p>
        </p:txBody>
      </p:sp>
      <p:sp>
        <p:nvSpPr>
          <p:cNvPr id="10" name="Espace réservé du numéro de diapositive 5"/>
          <p:cNvSpPr>
            <a:spLocks noGrp="1"/>
          </p:cNvSpPr>
          <p:nvPr>
            <p:ph type="sldNum" sz="quarter" idx="4"/>
          </p:nvPr>
        </p:nvSpPr>
        <p:spPr bwMode="gray">
          <a:xfrm>
            <a:off x="9911999"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fld id="{48700529-637E-497F-96A9-857B3D88DE91}" type="slidenum">
              <a:rPr lang="fr-FR" smtClean="0"/>
              <a:pPr/>
              <a:t>‹N°›</a:t>
            </a:fld>
            <a:endParaRPr lang="fr-FR"/>
          </a:p>
        </p:txBody>
      </p:sp>
    </p:spTree>
    <p:extLst>
      <p:ext uri="{BB962C8B-B14F-4D97-AF65-F5344CB8AC3E}">
        <p14:creationId xmlns:p14="http://schemas.microsoft.com/office/powerpoint/2010/main" val="3729603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240000" cy="240000"/>
          </a:xfrm>
          <a:ln>
            <a:solidFill>
              <a:schemeClr val="tx1">
                <a:alpha val="0"/>
              </a:schemeClr>
            </a:solidFill>
          </a:ln>
        </p:spPr>
        <p:txBody>
          <a:bodyPr/>
          <a:lstStyle>
            <a:lvl1pPr>
              <a:defRPr sz="133">
                <a:solidFill>
                  <a:schemeClr val="tx1">
                    <a:alpha val="0"/>
                  </a:schemeClr>
                </a:solidFill>
              </a:defRPr>
            </a:lvl1pPr>
          </a:lstStyle>
          <a:p>
            <a:r>
              <a:rPr lang="fr-FR"/>
              <a:t>Titre</a:t>
            </a:r>
          </a:p>
        </p:txBody>
      </p:sp>
      <p:sp>
        <p:nvSpPr>
          <p:cNvPr id="11" name="Espace réservé du texte 10"/>
          <p:cNvSpPr>
            <a:spLocks noGrp="1"/>
          </p:cNvSpPr>
          <p:nvPr>
            <p:ph type="body" sz="quarter" idx="13" hasCustomPrompt="1"/>
          </p:nvPr>
        </p:nvSpPr>
        <p:spPr bwMode="gray">
          <a:xfrm>
            <a:off x="480000" y="3128061"/>
            <a:ext cx="11232000" cy="2769600"/>
          </a:xfrm>
        </p:spPr>
        <p:txBody>
          <a:bodyPr/>
          <a:lstStyle>
            <a:lvl1pPr>
              <a:lnSpc>
                <a:spcPct val="90000"/>
              </a:lnSpc>
              <a:spcAft>
                <a:spcPts val="0"/>
              </a:spcAft>
              <a:defRPr sz="4333" b="1" cap="all" baseline="0"/>
            </a:lvl1pPr>
            <a:lvl2pPr marL="0" indent="0">
              <a:spcBef>
                <a:spcPts val="667"/>
              </a:spcBef>
              <a:spcAft>
                <a:spcPts val="0"/>
              </a:spcAft>
              <a:buNone/>
              <a:defRPr sz="2467"/>
            </a:lvl2pPr>
          </a:lstStyle>
          <a:p>
            <a:pPr lvl="0"/>
            <a:r>
              <a:rPr lang="fr-FR"/>
              <a:t>Titre</a:t>
            </a:r>
          </a:p>
          <a:p>
            <a:pPr lvl="1"/>
            <a:r>
              <a:rPr lang="fr-FR"/>
              <a:t>Sous-titre</a:t>
            </a:r>
          </a:p>
        </p:txBody>
      </p:sp>
      <p:cxnSp>
        <p:nvCxnSpPr>
          <p:cNvPr id="12" name="Connecteur droit 11"/>
          <p:cNvCxnSpPr/>
          <p:nvPr/>
        </p:nvCxnSpPr>
        <p:spPr bwMode="gray">
          <a:xfrm>
            <a:off x="480000" y="6379200"/>
            <a:ext cx="11232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id="{F06C7972-87CF-3642-A458-D4414627EA9F}"/>
              </a:ext>
            </a:extLst>
          </p:cNvPr>
          <p:cNvPicPr>
            <a:picLocks noChangeAspect="1"/>
          </p:cNvPicPr>
          <p:nvPr/>
        </p:nvPicPr>
        <p:blipFill rotWithShape="1">
          <a:blip r:embed="rId2"/>
          <a:srcRect l="7501"/>
          <a:stretch/>
        </p:blipFill>
        <p:spPr>
          <a:xfrm>
            <a:off x="431371" y="241555"/>
            <a:ext cx="2147780" cy="1892829"/>
          </a:xfrm>
          <a:prstGeom prst="rect">
            <a:avLst/>
          </a:prstGeom>
        </p:spPr>
      </p:pic>
      <p:sp>
        <p:nvSpPr>
          <p:cNvPr id="9" name="Espace réservé du pied de page 4"/>
          <p:cNvSpPr>
            <a:spLocks noGrp="1"/>
          </p:cNvSpPr>
          <p:nvPr>
            <p:ph type="ftr" sz="quarter" idx="3"/>
          </p:nvPr>
        </p:nvSpPr>
        <p:spPr bwMode="gray">
          <a:xfrm>
            <a:off x="480000" y="6378000"/>
            <a:ext cx="1504248" cy="480000"/>
          </a:xfrm>
          <a:prstGeom prst="rect">
            <a:avLst/>
          </a:prstGeom>
        </p:spPr>
        <p:txBody>
          <a:bodyPr vert="horz" lIns="0" tIns="0" rIns="0" bIns="0" rtlCol="0" anchor="ctr" anchorCtr="0">
            <a:noAutofit/>
          </a:bodyPr>
          <a:lstStyle>
            <a:lvl1pPr algn="l">
              <a:defRPr sz="1000" b="1">
                <a:solidFill>
                  <a:schemeClr val="tx1"/>
                </a:solidFill>
              </a:defRPr>
            </a:lvl1pPr>
          </a:lstStyle>
          <a:p>
            <a:fld id="{BE32AEA9-6F5B-47AD-86B6-14E618636640}" type="datetime1">
              <a:rPr lang="fr-FR" smtClean="0"/>
              <a:pPr/>
              <a:t>22/11/2022</a:t>
            </a:fld>
            <a:endParaRPr lang="fr-FR"/>
          </a:p>
        </p:txBody>
      </p:sp>
      <p:sp>
        <p:nvSpPr>
          <p:cNvPr id="10" name="Espace réservé du numéro de diapositive 5"/>
          <p:cNvSpPr>
            <a:spLocks noGrp="1"/>
          </p:cNvSpPr>
          <p:nvPr>
            <p:ph type="sldNum" sz="quarter" idx="4"/>
          </p:nvPr>
        </p:nvSpPr>
        <p:spPr bwMode="gray">
          <a:xfrm>
            <a:off x="9911999"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fld id="{48700529-637E-497F-96A9-857B3D88DE91}" type="slidenum">
              <a:rPr lang="fr-FR" smtClean="0"/>
              <a:pPr/>
              <a:t>‹N°›</a:t>
            </a:fld>
            <a:endParaRPr lang="fr-FR"/>
          </a:p>
        </p:txBody>
      </p:sp>
      <p:sp>
        <p:nvSpPr>
          <p:cNvPr id="15" name="ZoneTexte 14">
            <a:extLst>
              <a:ext uri="{FF2B5EF4-FFF2-40B4-BE49-F238E27FC236}">
                <a16:creationId xmlns:a16="http://schemas.microsoft.com/office/drawing/2014/main" id="{99D73633-39C5-43F2-8767-6DC480F7BEBF}"/>
              </a:ext>
            </a:extLst>
          </p:cNvPr>
          <p:cNvSpPr txBox="1"/>
          <p:nvPr userDrawn="1"/>
        </p:nvSpPr>
        <p:spPr>
          <a:xfrm>
            <a:off x="7688712" y="739607"/>
            <a:ext cx="3933692" cy="246221"/>
          </a:xfrm>
          <a:prstGeom prst="rect">
            <a:avLst/>
          </a:prstGeom>
          <a:noFill/>
        </p:spPr>
        <p:txBody>
          <a:bodyPr wrap="square" rIns="0" rtlCol="0">
            <a:spAutoFit/>
          </a:bodyPr>
          <a:lstStyle/>
          <a:p>
            <a:pPr algn="r"/>
            <a:r>
              <a:rPr lang="fr-FR" sz="1000" b="1">
                <a:latin typeface="Arial" panose="020B0604020202020204" pitchFamily="34" charset="0"/>
                <a:cs typeface="Arial" panose="020B0604020202020204" pitchFamily="34" charset="0"/>
              </a:rPr>
              <a:t>Direction de région académique du numérique pour l’éducation</a:t>
            </a:r>
          </a:p>
        </p:txBody>
      </p:sp>
    </p:spTree>
    <p:extLst>
      <p:ext uri="{BB962C8B-B14F-4D97-AF65-F5344CB8AC3E}">
        <p14:creationId xmlns:p14="http://schemas.microsoft.com/office/powerpoint/2010/main" val="2754021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175656"/>
            <a:ext cx="12192000" cy="5683543"/>
          </a:xfr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479999" y="984000"/>
            <a:ext cx="11232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lIns="0" bIns="360000" anchor="ctr" anchorCtr="0"/>
          <a:lstStyle>
            <a:lvl1pPr marL="527987" indent="-527987">
              <a:buFont typeface="+mj-lt"/>
              <a:buAutoNum type="arabicPeriod"/>
              <a:defRPr sz="4333">
                <a:solidFill>
                  <a:schemeClr val="bg1"/>
                </a:solidFill>
              </a:defRPr>
            </a:lvl1pPr>
          </a:lstStyle>
          <a:p>
            <a:r>
              <a:rPr lang="fr-FR"/>
              <a:t>Titre</a:t>
            </a:r>
          </a:p>
        </p:txBody>
      </p:sp>
      <p:sp>
        <p:nvSpPr>
          <p:cNvPr id="9" name="Espace réservé du pied de page 4"/>
          <p:cNvSpPr>
            <a:spLocks noGrp="1"/>
          </p:cNvSpPr>
          <p:nvPr>
            <p:ph type="ftr" sz="quarter" idx="3"/>
          </p:nvPr>
        </p:nvSpPr>
        <p:spPr bwMode="gray">
          <a:xfrm>
            <a:off x="480000" y="6378000"/>
            <a:ext cx="1504248" cy="480000"/>
          </a:xfrm>
          <a:prstGeom prst="rect">
            <a:avLst/>
          </a:prstGeom>
        </p:spPr>
        <p:txBody>
          <a:bodyPr vert="horz" lIns="0" tIns="0" rIns="0" bIns="0" rtlCol="0" anchor="ctr" anchorCtr="0">
            <a:noAutofit/>
          </a:bodyPr>
          <a:lstStyle>
            <a:lvl1pPr algn="l">
              <a:defRPr sz="1000" b="1">
                <a:solidFill>
                  <a:schemeClr val="bg1"/>
                </a:solidFill>
              </a:defRPr>
            </a:lvl1pPr>
          </a:lstStyle>
          <a:p>
            <a:fld id="{0ABA381D-71A0-44A1-99FB-1CDEE588EA81}" type="datetime1">
              <a:rPr lang="fr-FR" smtClean="0"/>
              <a:pPr/>
              <a:t>22/11/2022</a:t>
            </a:fld>
            <a:endParaRPr lang="fr-FR"/>
          </a:p>
        </p:txBody>
      </p:sp>
      <p:sp>
        <p:nvSpPr>
          <p:cNvPr id="10" name="Espace réservé du numéro de diapositive 5"/>
          <p:cNvSpPr>
            <a:spLocks noGrp="1"/>
          </p:cNvSpPr>
          <p:nvPr>
            <p:ph type="sldNum" sz="quarter" idx="4"/>
          </p:nvPr>
        </p:nvSpPr>
        <p:spPr bwMode="gray">
          <a:xfrm>
            <a:off x="9911999" y="6378000"/>
            <a:ext cx="1800000" cy="480000"/>
          </a:xfrm>
          <a:prstGeom prst="rect">
            <a:avLst/>
          </a:prstGeom>
        </p:spPr>
        <p:txBody>
          <a:bodyPr vert="horz" lIns="0" tIns="0" rIns="0" bIns="0" rtlCol="0" anchor="ctr" anchorCtr="0">
            <a:noAutofit/>
          </a:bodyPr>
          <a:lstStyle>
            <a:lvl1pPr algn="r">
              <a:defRPr sz="1000" b="1">
                <a:solidFill>
                  <a:schemeClr val="bg1"/>
                </a:solidFill>
              </a:defRPr>
            </a:lvl1pPr>
          </a:lstStyle>
          <a:p>
            <a:fld id="{48700529-637E-497F-96A9-857B3D88DE91}" type="slidenum">
              <a:rPr lang="fr-FR" smtClean="0"/>
              <a:pPr/>
              <a:t>‹N°›</a:t>
            </a:fld>
            <a:endParaRPr lang="fr-FR"/>
          </a:p>
        </p:txBody>
      </p:sp>
    </p:spTree>
    <p:extLst>
      <p:ext uri="{BB962C8B-B14F-4D97-AF65-F5344CB8AC3E}">
        <p14:creationId xmlns:p14="http://schemas.microsoft.com/office/powerpoint/2010/main" val="519285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193074"/>
            <a:ext cx="12192000" cy="5666126"/>
          </a:xfr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479999" y="984000"/>
            <a:ext cx="11232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527987" indent="-527987">
              <a:buFont typeface="+mj-lt"/>
              <a:buAutoNum type="arabicPeriod"/>
              <a:defRPr sz="4333"/>
            </a:lvl1pPr>
          </a:lstStyle>
          <a:p>
            <a:r>
              <a:rPr lang="fr-FR"/>
              <a:t>Titre</a:t>
            </a:r>
          </a:p>
        </p:txBody>
      </p:sp>
      <p:sp>
        <p:nvSpPr>
          <p:cNvPr id="9" name="Espace réservé du pied de page 4"/>
          <p:cNvSpPr>
            <a:spLocks noGrp="1"/>
          </p:cNvSpPr>
          <p:nvPr>
            <p:ph type="ftr" sz="quarter" idx="3"/>
          </p:nvPr>
        </p:nvSpPr>
        <p:spPr bwMode="gray">
          <a:xfrm>
            <a:off x="480000" y="6378000"/>
            <a:ext cx="1504248" cy="480000"/>
          </a:xfrm>
          <a:prstGeom prst="rect">
            <a:avLst/>
          </a:prstGeom>
        </p:spPr>
        <p:txBody>
          <a:bodyPr vert="horz" lIns="0" tIns="0" rIns="0" bIns="0" rtlCol="0" anchor="ctr" anchorCtr="0">
            <a:noAutofit/>
          </a:bodyPr>
          <a:lstStyle>
            <a:lvl1pPr algn="l">
              <a:defRPr sz="1000" b="1">
                <a:solidFill>
                  <a:schemeClr val="tx1"/>
                </a:solidFill>
              </a:defRPr>
            </a:lvl1pPr>
          </a:lstStyle>
          <a:p>
            <a:fld id="{75A5C833-BD50-4F12-B3DA-EFABDA4FB9C7}" type="datetime1">
              <a:rPr lang="fr-FR" smtClean="0"/>
              <a:pPr/>
              <a:t>22/11/2022</a:t>
            </a:fld>
            <a:endParaRPr lang="fr-FR"/>
          </a:p>
        </p:txBody>
      </p:sp>
      <p:sp>
        <p:nvSpPr>
          <p:cNvPr id="10" name="Espace réservé du numéro de diapositive 5"/>
          <p:cNvSpPr>
            <a:spLocks noGrp="1"/>
          </p:cNvSpPr>
          <p:nvPr>
            <p:ph type="sldNum" sz="quarter" idx="4"/>
          </p:nvPr>
        </p:nvSpPr>
        <p:spPr bwMode="gray">
          <a:xfrm>
            <a:off x="9911999"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fld id="{48700529-637E-497F-96A9-857B3D88DE91}" type="slidenum">
              <a:rPr lang="fr-FR" smtClean="0"/>
              <a:pPr/>
              <a:t>‹N°›</a:t>
            </a:fld>
            <a:endParaRPr lang="fr-FR"/>
          </a:p>
        </p:txBody>
      </p:sp>
    </p:spTree>
    <p:extLst>
      <p:ext uri="{BB962C8B-B14F-4D97-AF65-F5344CB8AC3E}">
        <p14:creationId xmlns:p14="http://schemas.microsoft.com/office/powerpoint/2010/main" val="3729603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240000" cy="240000"/>
          </a:xfrm>
          <a:ln>
            <a:solidFill>
              <a:schemeClr val="tx1">
                <a:alpha val="0"/>
              </a:schemeClr>
            </a:solidFill>
          </a:ln>
        </p:spPr>
        <p:txBody>
          <a:bodyPr/>
          <a:lstStyle>
            <a:lvl1pPr>
              <a:defRPr sz="133">
                <a:solidFill>
                  <a:schemeClr val="tx1">
                    <a:alpha val="0"/>
                  </a:schemeClr>
                </a:solidFill>
              </a:defRPr>
            </a:lvl1pPr>
          </a:lstStyle>
          <a:p>
            <a:r>
              <a:rPr lang="fr-FR"/>
              <a:t>Titre</a:t>
            </a:r>
          </a:p>
        </p:txBody>
      </p:sp>
      <p:sp>
        <p:nvSpPr>
          <p:cNvPr id="11" name="Espace réservé du texte 10"/>
          <p:cNvSpPr>
            <a:spLocks noGrp="1"/>
          </p:cNvSpPr>
          <p:nvPr>
            <p:ph type="body" sz="quarter" idx="13" hasCustomPrompt="1"/>
          </p:nvPr>
        </p:nvSpPr>
        <p:spPr bwMode="gray">
          <a:xfrm>
            <a:off x="480000" y="3128061"/>
            <a:ext cx="11232000" cy="2769600"/>
          </a:xfrm>
        </p:spPr>
        <p:txBody>
          <a:bodyPr/>
          <a:lstStyle>
            <a:lvl1pPr>
              <a:lnSpc>
                <a:spcPct val="90000"/>
              </a:lnSpc>
              <a:spcAft>
                <a:spcPts val="0"/>
              </a:spcAft>
              <a:defRPr sz="4333" b="1" cap="all" baseline="0"/>
            </a:lvl1pPr>
            <a:lvl2pPr marL="0" indent="0">
              <a:spcBef>
                <a:spcPts val="667"/>
              </a:spcBef>
              <a:spcAft>
                <a:spcPts val="0"/>
              </a:spcAft>
              <a:buNone/>
              <a:defRPr sz="2467"/>
            </a:lvl2pPr>
          </a:lstStyle>
          <a:p>
            <a:pPr lvl="0"/>
            <a:r>
              <a:rPr lang="fr-FR"/>
              <a:t>Titre</a:t>
            </a:r>
          </a:p>
          <a:p>
            <a:pPr lvl="1"/>
            <a:r>
              <a:rPr lang="fr-FR"/>
              <a:t>Sous-titre</a:t>
            </a:r>
          </a:p>
        </p:txBody>
      </p:sp>
      <p:cxnSp>
        <p:nvCxnSpPr>
          <p:cNvPr id="12" name="Connecteur droit 11"/>
          <p:cNvCxnSpPr/>
          <p:nvPr/>
        </p:nvCxnSpPr>
        <p:spPr bwMode="gray">
          <a:xfrm>
            <a:off x="480000" y="6379200"/>
            <a:ext cx="11232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Espace réservé du pied de page 4"/>
          <p:cNvSpPr>
            <a:spLocks noGrp="1"/>
          </p:cNvSpPr>
          <p:nvPr>
            <p:ph type="ftr" sz="quarter" idx="3"/>
          </p:nvPr>
        </p:nvSpPr>
        <p:spPr bwMode="gray">
          <a:xfrm>
            <a:off x="480000" y="6378000"/>
            <a:ext cx="1504248" cy="480000"/>
          </a:xfrm>
          <a:prstGeom prst="rect">
            <a:avLst/>
          </a:prstGeom>
        </p:spPr>
        <p:txBody>
          <a:bodyPr vert="horz" lIns="0" tIns="0" rIns="0" bIns="0" rtlCol="0" anchor="ctr" anchorCtr="0">
            <a:noAutofit/>
          </a:bodyPr>
          <a:lstStyle>
            <a:lvl1pPr algn="l">
              <a:defRPr sz="1000" b="1">
                <a:solidFill>
                  <a:schemeClr val="tx1"/>
                </a:solidFill>
              </a:defRPr>
            </a:lvl1pPr>
          </a:lstStyle>
          <a:p>
            <a:fld id="{BE32AEA9-6F5B-47AD-86B6-14E618636640}" type="datetime1">
              <a:rPr lang="fr-FR" smtClean="0"/>
              <a:pPr/>
              <a:t>22/11/2022</a:t>
            </a:fld>
            <a:endParaRPr lang="fr-FR"/>
          </a:p>
        </p:txBody>
      </p:sp>
      <p:sp>
        <p:nvSpPr>
          <p:cNvPr id="10" name="Espace réservé du numéro de diapositive 5"/>
          <p:cNvSpPr>
            <a:spLocks noGrp="1"/>
          </p:cNvSpPr>
          <p:nvPr>
            <p:ph type="sldNum" sz="quarter" idx="4"/>
          </p:nvPr>
        </p:nvSpPr>
        <p:spPr bwMode="gray">
          <a:xfrm>
            <a:off x="9911999"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fld id="{48700529-637E-497F-96A9-857B3D88DE91}" type="slidenum">
              <a:rPr lang="fr-FR" smtClean="0"/>
              <a:pPr/>
              <a:t>‹N°›</a:t>
            </a:fld>
            <a:endParaRPr lang="fr-FR"/>
          </a:p>
        </p:txBody>
      </p:sp>
      <p:sp>
        <p:nvSpPr>
          <p:cNvPr id="15" name="ZoneTexte 14">
            <a:extLst>
              <a:ext uri="{FF2B5EF4-FFF2-40B4-BE49-F238E27FC236}">
                <a16:creationId xmlns:a16="http://schemas.microsoft.com/office/drawing/2014/main" id="{99D73633-39C5-43F2-8767-6DC480F7BEBF}"/>
              </a:ext>
            </a:extLst>
          </p:cNvPr>
          <p:cNvSpPr txBox="1"/>
          <p:nvPr userDrawn="1"/>
        </p:nvSpPr>
        <p:spPr>
          <a:xfrm>
            <a:off x="7688712" y="739607"/>
            <a:ext cx="3933692" cy="246221"/>
          </a:xfrm>
          <a:prstGeom prst="rect">
            <a:avLst/>
          </a:prstGeom>
          <a:noFill/>
        </p:spPr>
        <p:txBody>
          <a:bodyPr wrap="square" rIns="0" rtlCol="0">
            <a:spAutoFit/>
          </a:bodyPr>
          <a:lstStyle/>
          <a:p>
            <a:pPr algn="r"/>
            <a:r>
              <a:rPr lang="fr-FR" sz="1000" b="1">
                <a:latin typeface="Arial" panose="020B0604020202020204" pitchFamily="34" charset="0"/>
                <a:cs typeface="Arial" panose="020B0604020202020204" pitchFamily="34" charset="0"/>
              </a:rPr>
              <a:t>Direction de région académique du numérique pour l’éducation</a:t>
            </a:r>
          </a:p>
        </p:txBody>
      </p:sp>
      <p:pic>
        <p:nvPicPr>
          <p:cNvPr id="2" name="Imag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40000" y="233051"/>
            <a:ext cx="3468985" cy="1894577"/>
          </a:xfrm>
          <a:prstGeom prst="rect">
            <a:avLst/>
          </a:prstGeom>
        </p:spPr>
      </p:pic>
    </p:spTree>
    <p:extLst>
      <p:ext uri="{BB962C8B-B14F-4D97-AF65-F5344CB8AC3E}">
        <p14:creationId xmlns:p14="http://schemas.microsoft.com/office/powerpoint/2010/main" val="2754021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79999" y="1200000"/>
            <a:ext cx="11232000" cy="960000"/>
          </a:xfrm>
        </p:spPr>
        <p:txBody>
          <a:bodyPr/>
          <a:lstStyle/>
          <a:p>
            <a:r>
              <a:rPr lang="fr-FR" noProof="0"/>
              <a:t>Titre</a:t>
            </a:r>
            <a:endParaRPr lang="fr-FR"/>
          </a:p>
        </p:txBody>
      </p:sp>
      <p:sp>
        <p:nvSpPr>
          <p:cNvPr id="9" name="Espace réservé du contenu 8"/>
          <p:cNvSpPr>
            <a:spLocks noGrp="1"/>
          </p:cNvSpPr>
          <p:nvPr>
            <p:ph sz="quarter" idx="14" hasCustomPrompt="1"/>
          </p:nvPr>
        </p:nvSpPr>
        <p:spPr bwMode="gray">
          <a:xfrm>
            <a:off x="479997" y="2448000"/>
            <a:ext cx="5327971" cy="3432000"/>
          </a:xfrm>
        </p:spPr>
        <p:txBody>
          <a:bodyPr/>
          <a:lstStyle>
            <a:lvl1pPr>
              <a:defRPr/>
            </a:lvl1pPr>
            <a:lvl2pPr>
              <a:defRPr/>
            </a:lvl2pPr>
            <a:lvl3pPr>
              <a:defRPr/>
            </a:lvl3pPr>
            <a:lvl4pPr>
              <a:defRPr/>
            </a:lvl4pPr>
            <a:lvl5pPr>
              <a:defRPr/>
            </a:lvl5pPr>
          </a:lstStyle>
          <a:p>
            <a:pPr lvl="0"/>
            <a:r>
              <a:rPr lang="fr-FR"/>
              <a:t>Texte de niveau 1</a:t>
            </a:r>
          </a:p>
          <a:p>
            <a:pPr lvl="1"/>
            <a:r>
              <a:rPr lang="fr-FR"/>
              <a:t>Texte de niveau 2</a:t>
            </a:r>
          </a:p>
          <a:p>
            <a:pPr lvl="2"/>
            <a:r>
              <a:rPr lang="fr-FR"/>
              <a:t>Texte de niveau 3</a:t>
            </a:r>
          </a:p>
          <a:p>
            <a:pPr lvl="3"/>
            <a:r>
              <a:rPr lang="fr-FR"/>
              <a:t>Texte de niveau 4</a:t>
            </a:r>
          </a:p>
          <a:p>
            <a:pPr lvl="4"/>
            <a:r>
              <a:rPr lang="fr-FR"/>
              <a:t>Texte de niveau 5</a:t>
            </a:r>
          </a:p>
        </p:txBody>
      </p:sp>
      <p:sp>
        <p:nvSpPr>
          <p:cNvPr id="10" name="Espace réservé du contenu 8"/>
          <p:cNvSpPr>
            <a:spLocks noGrp="1"/>
          </p:cNvSpPr>
          <p:nvPr>
            <p:ph sz="quarter" idx="15" hasCustomPrompt="1"/>
          </p:nvPr>
        </p:nvSpPr>
        <p:spPr bwMode="gray">
          <a:xfrm>
            <a:off x="6379249" y="2448000"/>
            <a:ext cx="5327971" cy="3432000"/>
          </a:xfrm>
        </p:spPr>
        <p:txBody>
          <a:bodyPr/>
          <a:lstStyle>
            <a:lvl1pPr>
              <a:defRPr/>
            </a:lvl1pPr>
            <a:lvl2pPr>
              <a:defRPr/>
            </a:lvl2pPr>
            <a:lvl3pPr>
              <a:defRPr/>
            </a:lvl3pPr>
            <a:lvl4pPr>
              <a:defRPr/>
            </a:lvl4pPr>
            <a:lvl5pPr>
              <a:defRPr/>
            </a:lvl5pPr>
          </a:lstStyle>
          <a:p>
            <a:pPr lvl="0"/>
            <a:r>
              <a:rPr lang="fr-FR"/>
              <a:t>Texte de niveau 1</a:t>
            </a:r>
          </a:p>
          <a:p>
            <a:pPr lvl="1"/>
            <a:r>
              <a:rPr lang="fr-FR"/>
              <a:t>Texte de niveau 2</a:t>
            </a:r>
          </a:p>
          <a:p>
            <a:pPr lvl="2"/>
            <a:r>
              <a:rPr lang="fr-FR"/>
              <a:t>Texte de niveau 3</a:t>
            </a:r>
          </a:p>
          <a:p>
            <a:pPr lvl="3"/>
            <a:r>
              <a:rPr lang="fr-FR"/>
              <a:t>Texte de niveau 4</a:t>
            </a:r>
          </a:p>
          <a:p>
            <a:pPr lvl="4"/>
            <a:r>
              <a:rPr lang="fr-FR"/>
              <a:t>Texte de niveau 5</a:t>
            </a:r>
          </a:p>
        </p:txBody>
      </p:sp>
      <p:sp>
        <p:nvSpPr>
          <p:cNvPr id="11" name="Espace réservé du pied de page 4"/>
          <p:cNvSpPr>
            <a:spLocks noGrp="1"/>
          </p:cNvSpPr>
          <p:nvPr>
            <p:ph type="ftr" sz="quarter" idx="3"/>
          </p:nvPr>
        </p:nvSpPr>
        <p:spPr bwMode="gray">
          <a:xfrm>
            <a:off x="480000" y="6378000"/>
            <a:ext cx="1504248" cy="480000"/>
          </a:xfrm>
          <a:prstGeom prst="rect">
            <a:avLst/>
          </a:prstGeom>
        </p:spPr>
        <p:txBody>
          <a:bodyPr vert="horz" lIns="0" tIns="0" rIns="0" bIns="0" rtlCol="0" anchor="ctr" anchorCtr="0">
            <a:noAutofit/>
          </a:bodyPr>
          <a:lstStyle>
            <a:lvl1pPr algn="l">
              <a:defRPr sz="1000" b="1">
                <a:solidFill>
                  <a:schemeClr val="tx1"/>
                </a:solidFill>
              </a:defRPr>
            </a:lvl1pPr>
          </a:lstStyle>
          <a:p>
            <a:fld id="{49976239-D3AC-4C0B-9BC9-810E31DAA117}" type="datetime1">
              <a:rPr lang="fr-FR" smtClean="0"/>
              <a:pPr/>
              <a:t>22/11/2022</a:t>
            </a:fld>
            <a:endParaRPr lang="fr-FR"/>
          </a:p>
        </p:txBody>
      </p:sp>
      <p:sp>
        <p:nvSpPr>
          <p:cNvPr id="12" name="Espace réservé du numéro de diapositive 5"/>
          <p:cNvSpPr>
            <a:spLocks noGrp="1"/>
          </p:cNvSpPr>
          <p:nvPr>
            <p:ph type="sldNum" sz="quarter" idx="4"/>
          </p:nvPr>
        </p:nvSpPr>
        <p:spPr bwMode="gray">
          <a:xfrm>
            <a:off x="9911999"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fld id="{48700529-637E-497F-96A9-857B3D88DE91}" type="slidenum">
              <a:rPr lang="fr-FR" smtClean="0"/>
              <a:pPr/>
              <a:t>‹N°›</a:t>
            </a:fld>
            <a:endParaRPr lang="fr-FR"/>
          </a:p>
        </p:txBody>
      </p:sp>
    </p:spTree>
    <p:extLst>
      <p:ext uri="{BB962C8B-B14F-4D97-AF65-F5344CB8AC3E}">
        <p14:creationId xmlns:p14="http://schemas.microsoft.com/office/powerpoint/2010/main" val="2084885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79999" y="1200000"/>
            <a:ext cx="11232000" cy="960000"/>
          </a:xfrm>
        </p:spPr>
        <p:txBody>
          <a:bodyPr/>
          <a:lstStyle>
            <a:lvl1pPr>
              <a:defRPr/>
            </a:lvl1pPr>
          </a:lstStyle>
          <a:p>
            <a:r>
              <a:rPr lang="fr-FR"/>
              <a:t>Titre</a:t>
            </a:r>
          </a:p>
        </p:txBody>
      </p:sp>
      <p:sp>
        <p:nvSpPr>
          <p:cNvPr id="8" name="Espace réservé du texte 7"/>
          <p:cNvSpPr>
            <a:spLocks noGrp="1"/>
          </p:cNvSpPr>
          <p:nvPr>
            <p:ph type="body" sz="quarter" idx="13" hasCustomPrompt="1"/>
          </p:nvPr>
        </p:nvSpPr>
        <p:spPr bwMode="gray">
          <a:xfrm>
            <a:off x="479997" y="2522624"/>
            <a:ext cx="3360000" cy="3374400"/>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a:t>Titre de la partie</a:t>
            </a:r>
          </a:p>
          <a:p>
            <a:pPr lvl="1"/>
            <a:r>
              <a:rPr lang="fr-FR"/>
              <a:t>Deuxième niveau</a:t>
            </a:r>
          </a:p>
        </p:txBody>
      </p:sp>
      <p:sp>
        <p:nvSpPr>
          <p:cNvPr id="9" name="Espace réservé du texte 7"/>
          <p:cNvSpPr>
            <a:spLocks noGrp="1"/>
          </p:cNvSpPr>
          <p:nvPr>
            <p:ph type="body" sz="quarter" idx="14" hasCustomPrompt="1"/>
          </p:nvPr>
        </p:nvSpPr>
        <p:spPr bwMode="gray">
          <a:xfrm>
            <a:off x="4416000" y="2524800"/>
            <a:ext cx="3360000" cy="3374400"/>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a:t>Titre de la partie</a:t>
            </a:r>
          </a:p>
          <a:p>
            <a:pPr lvl="1"/>
            <a:r>
              <a:rPr lang="fr-FR"/>
              <a:t>Deuxième niveau</a:t>
            </a:r>
          </a:p>
        </p:txBody>
      </p:sp>
      <p:sp>
        <p:nvSpPr>
          <p:cNvPr id="10" name="Espace réservé du texte 7"/>
          <p:cNvSpPr>
            <a:spLocks noGrp="1"/>
          </p:cNvSpPr>
          <p:nvPr>
            <p:ph type="body" sz="quarter" idx="15" hasCustomPrompt="1"/>
          </p:nvPr>
        </p:nvSpPr>
        <p:spPr bwMode="gray">
          <a:xfrm>
            <a:off x="8351999" y="2524800"/>
            <a:ext cx="3360000" cy="3374400"/>
          </a:xfrm>
        </p:spPr>
        <p:txBody>
          <a:bodyPr/>
          <a:lstStyle>
            <a:lvl1pPr marL="191995" indent="-191995">
              <a:spcBef>
                <a:spcPts val="533"/>
              </a:spcBef>
              <a:spcAft>
                <a:spcPts val="1067"/>
              </a:spcAft>
              <a:buFont typeface="+mj-lt"/>
              <a:buAutoNum type="arabicPeriod"/>
              <a:defRPr b="1"/>
            </a:lvl1pPr>
            <a:lvl2pPr marL="431989" indent="-191995">
              <a:spcBef>
                <a:spcPts val="800"/>
              </a:spcBef>
              <a:spcAft>
                <a:spcPts val="1067"/>
              </a:spcAft>
              <a:buFont typeface="+mj-lt"/>
              <a:buAutoNum type="alphaLcPeriod"/>
              <a:defRPr/>
            </a:lvl2pPr>
          </a:lstStyle>
          <a:p>
            <a:pPr lvl="0"/>
            <a:r>
              <a:rPr lang="fr-FR"/>
              <a:t>Titre de la partie</a:t>
            </a:r>
          </a:p>
          <a:p>
            <a:pPr lvl="1"/>
            <a:r>
              <a:rPr lang="fr-FR"/>
              <a:t>Deuxième niveau</a:t>
            </a:r>
          </a:p>
        </p:txBody>
      </p:sp>
      <p:sp>
        <p:nvSpPr>
          <p:cNvPr id="11" name="Espace réservé du pied de page 4"/>
          <p:cNvSpPr>
            <a:spLocks noGrp="1"/>
          </p:cNvSpPr>
          <p:nvPr>
            <p:ph type="ftr" sz="quarter" idx="3"/>
          </p:nvPr>
        </p:nvSpPr>
        <p:spPr bwMode="gray">
          <a:xfrm>
            <a:off x="480000" y="6378000"/>
            <a:ext cx="1504248" cy="480000"/>
          </a:xfrm>
          <a:prstGeom prst="rect">
            <a:avLst/>
          </a:prstGeom>
        </p:spPr>
        <p:txBody>
          <a:bodyPr vert="horz" lIns="0" tIns="0" rIns="0" bIns="0" rtlCol="0" anchor="ctr" anchorCtr="0">
            <a:noAutofit/>
          </a:bodyPr>
          <a:lstStyle>
            <a:lvl1pPr algn="l">
              <a:defRPr sz="1000" b="1">
                <a:solidFill>
                  <a:schemeClr val="tx1"/>
                </a:solidFill>
              </a:defRPr>
            </a:lvl1pPr>
          </a:lstStyle>
          <a:p>
            <a:fld id="{CABF0E27-90FA-47AA-AFA4-4E43287AF378}" type="datetime1">
              <a:rPr lang="fr-FR" smtClean="0"/>
              <a:pPr/>
              <a:t>22/11/2022</a:t>
            </a:fld>
            <a:endParaRPr lang="fr-FR"/>
          </a:p>
        </p:txBody>
      </p:sp>
      <p:sp>
        <p:nvSpPr>
          <p:cNvPr id="12" name="Espace réservé du numéro de diapositive 5"/>
          <p:cNvSpPr>
            <a:spLocks noGrp="1"/>
          </p:cNvSpPr>
          <p:nvPr>
            <p:ph type="sldNum" sz="quarter" idx="4"/>
          </p:nvPr>
        </p:nvSpPr>
        <p:spPr bwMode="gray">
          <a:xfrm>
            <a:off x="9911999"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fld id="{48700529-637E-497F-96A9-857B3D88DE91}" type="slidenum">
              <a:rPr lang="fr-FR" smtClean="0"/>
              <a:pPr/>
              <a:t>‹N°›</a:t>
            </a:fld>
            <a:endParaRPr lang="fr-FR"/>
          </a:p>
        </p:txBody>
      </p:sp>
    </p:spTree>
    <p:extLst>
      <p:ext uri="{BB962C8B-B14F-4D97-AF65-F5344CB8AC3E}">
        <p14:creationId xmlns:p14="http://schemas.microsoft.com/office/powerpoint/2010/main" val="28921323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479999" y="1200000"/>
            <a:ext cx="11232000" cy="960000"/>
          </a:xfrm>
          <a:prstGeom prst="rect">
            <a:avLst/>
          </a:prstGeom>
        </p:spPr>
        <p:txBody>
          <a:bodyPr vert="horz" lIns="0" tIns="0" rIns="0" bIns="0" rtlCol="0" anchor="t" anchorCtr="0">
            <a:noAutofit/>
          </a:bodyPr>
          <a:lstStyle/>
          <a:p>
            <a:r>
              <a:rPr lang="fr-FR" noProof="0"/>
              <a:t>Titre</a:t>
            </a:r>
          </a:p>
        </p:txBody>
      </p:sp>
      <p:sp>
        <p:nvSpPr>
          <p:cNvPr id="3" name="Espace réservé du texte 2"/>
          <p:cNvSpPr>
            <a:spLocks noGrp="1"/>
          </p:cNvSpPr>
          <p:nvPr>
            <p:ph type="body" idx="1"/>
          </p:nvPr>
        </p:nvSpPr>
        <p:spPr bwMode="gray">
          <a:xfrm>
            <a:off x="479999" y="2448000"/>
            <a:ext cx="11232000" cy="3432000"/>
          </a:xfrm>
          <a:prstGeom prst="rect">
            <a:avLst/>
          </a:prstGeom>
        </p:spPr>
        <p:txBody>
          <a:bodyPr vert="horz" lIns="0" tIns="0" rIns="0" bIns="0" rtlCol="0" anchor="t" anchorCtr="0">
            <a:noAutofit/>
          </a:bodyPr>
          <a:lstStyle/>
          <a:p>
            <a:pPr lvl="0"/>
            <a:r>
              <a:rPr lang="fr-FR" noProof="0"/>
              <a:t>Texte de niveau 1</a:t>
            </a:r>
          </a:p>
          <a:p>
            <a:pPr lvl="1"/>
            <a:r>
              <a:rPr lang="fr-FR" noProof="0"/>
              <a:t>Texte de niveau 2</a:t>
            </a:r>
          </a:p>
          <a:p>
            <a:pPr lvl="2"/>
            <a:r>
              <a:rPr lang="fr-FR" noProof="0"/>
              <a:t>Texte de niveau 3</a:t>
            </a:r>
          </a:p>
          <a:p>
            <a:pPr lvl="3"/>
            <a:r>
              <a:rPr lang="fr-FR" noProof="0"/>
              <a:t>Texte de niveau 4</a:t>
            </a:r>
          </a:p>
          <a:p>
            <a:pPr lvl="4"/>
            <a:r>
              <a:rPr lang="fr-FR" noProof="0"/>
              <a:t>Texte de niveau 5</a:t>
            </a:r>
          </a:p>
        </p:txBody>
      </p:sp>
      <p:sp>
        <p:nvSpPr>
          <p:cNvPr id="6" name="Espace réservé du numéro de diapositive 5"/>
          <p:cNvSpPr>
            <a:spLocks noGrp="1"/>
          </p:cNvSpPr>
          <p:nvPr>
            <p:ph type="sldNum" sz="quarter" idx="4"/>
          </p:nvPr>
        </p:nvSpPr>
        <p:spPr bwMode="gray">
          <a:xfrm>
            <a:off x="9911999" y="6378000"/>
            <a:ext cx="1800000" cy="480000"/>
          </a:xfrm>
          <a:prstGeom prst="rect">
            <a:avLst/>
          </a:prstGeom>
        </p:spPr>
        <p:txBody>
          <a:bodyPr vert="horz" lIns="0" tIns="0" rIns="0" bIns="0" rtlCol="0" anchor="ctr" anchorCtr="0">
            <a:noAutofit/>
          </a:bodyPr>
          <a:lstStyle>
            <a:lvl1pPr algn="r">
              <a:defRPr sz="1000" b="1">
                <a:solidFill>
                  <a:schemeClr val="tx1"/>
                </a:solidFill>
              </a:defRPr>
            </a:lvl1pPr>
          </a:lstStyle>
          <a:p>
            <a:fld id="{48700529-637E-497F-96A9-857B3D88DE91}" type="slidenum">
              <a:rPr lang="fr-FR" smtClean="0"/>
              <a:pPr/>
              <a:t>‹N°›</a:t>
            </a:fld>
            <a:endParaRPr lang="fr-FR"/>
          </a:p>
        </p:txBody>
      </p:sp>
      <p:cxnSp>
        <p:nvCxnSpPr>
          <p:cNvPr id="10" name="Connecteur droit 9"/>
          <p:cNvCxnSpPr/>
          <p:nvPr/>
        </p:nvCxnSpPr>
        <p:spPr bwMode="gray">
          <a:xfrm>
            <a:off x="480000" y="6379200"/>
            <a:ext cx="11232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16" name="Image 15">
            <a:extLst>
              <a:ext uri="{FF2B5EF4-FFF2-40B4-BE49-F238E27FC236}">
                <a16:creationId xmlns:a16="http://schemas.microsoft.com/office/drawing/2014/main" id="{22A35066-6A64-B84C-85E5-BAAAA118DDF5}"/>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05859" y="274596"/>
            <a:ext cx="1287017" cy="702900"/>
          </a:xfrm>
          <a:prstGeom prst="rect">
            <a:avLst/>
          </a:prstGeom>
        </p:spPr>
      </p:pic>
      <p:sp>
        <p:nvSpPr>
          <p:cNvPr id="8" name="ZoneTexte 7">
            <a:extLst>
              <a:ext uri="{FF2B5EF4-FFF2-40B4-BE49-F238E27FC236}">
                <a16:creationId xmlns:a16="http://schemas.microsoft.com/office/drawing/2014/main" id="{99D73633-39C5-43F2-8767-6DC480F7BEBF}"/>
              </a:ext>
            </a:extLst>
          </p:cNvPr>
          <p:cNvSpPr txBox="1"/>
          <p:nvPr userDrawn="1"/>
        </p:nvSpPr>
        <p:spPr>
          <a:xfrm>
            <a:off x="7694890" y="387440"/>
            <a:ext cx="3933692" cy="246221"/>
          </a:xfrm>
          <a:prstGeom prst="rect">
            <a:avLst/>
          </a:prstGeom>
          <a:noFill/>
        </p:spPr>
        <p:txBody>
          <a:bodyPr wrap="square" rIns="0" rtlCol="0">
            <a:spAutoFit/>
          </a:bodyPr>
          <a:lstStyle/>
          <a:p>
            <a:pPr algn="r"/>
            <a:r>
              <a:rPr lang="fr-FR" sz="1000" b="1">
                <a:latin typeface="Arial" panose="020B0604020202020204" pitchFamily="34" charset="0"/>
                <a:cs typeface="Arial" panose="020B0604020202020204" pitchFamily="34" charset="0"/>
              </a:rPr>
              <a:t>Direction de région académique du numérique pour l’éducation</a:t>
            </a:r>
          </a:p>
        </p:txBody>
      </p:sp>
    </p:spTree>
    <p:extLst>
      <p:ext uri="{BB962C8B-B14F-4D97-AF65-F5344CB8AC3E}">
        <p14:creationId xmlns:p14="http://schemas.microsoft.com/office/powerpoint/2010/main" val="4067623300"/>
      </p:ext>
    </p:extLst>
  </p:cSld>
  <p:clrMap bg1="lt1" tx1="dk1" bg2="lt2" tx2="dk2" accent1="accent1" accent2="accent2" accent3="accent3" accent4="accent4" accent5="accent5" accent6="accent6" hlink="hlink" folHlink="folHlink"/>
  <p:sldLayoutIdLst>
    <p:sldLayoutId id="2147483685" r:id="rId1"/>
    <p:sldLayoutId id="2147483695" r:id="rId2"/>
    <p:sldLayoutId id="2147483696" r:id="rId3"/>
    <p:sldLayoutId id="2147483697" r:id="rId4"/>
    <p:sldLayoutId id="2147483686" r:id="rId5"/>
    <p:sldLayoutId id="2147483687" r:id="rId6"/>
    <p:sldLayoutId id="2147483688" r:id="rId7"/>
    <p:sldLayoutId id="2147483689" r:id="rId8"/>
    <p:sldLayoutId id="2147483690" r:id="rId9"/>
    <p:sldLayoutId id="2147483691" r:id="rId10"/>
    <p:sldLayoutId id="2147483710" r:id="rId11"/>
    <p:sldLayoutId id="2147483711" r:id="rId12"/>
    <p:sldLayoutId id="2147483712" r:id="rId13"/>
    <p:sldLayoutId id="2147483714" r:id="rId14"/>
  </p:sldLayoutIdLst>
  <p:hf hdr="0"/>
  <p:txStyles>
    <p:titleStyle>
      <a:lvl1pPr algn="l" defTabSz="1219170" rtl="0" eaLnBrk="1" latinLnBrk="0" hangingPunct="1">
        <a:lnSpc>
          <a:spcPct val="90000"/>
        </a:lnSpc>
        <a:spcBef>
          <a:spcPct val="0"/>
        </a:spcBef>
        <a:buNone/>
        <a:defRPr sz="3400" b="1" kern="1200">
          <a:solidFill>
            <a:schemeClr val="tx1"/>
          </a:solidFill>
          <a:latin typeface="+mj-lt"/>
          <a:ea typeface="+mj-ea"/>
          <a:cs typeface="+mj-cs"/>
        </a:defRPr>
      </a:lvl1pPr>
    </p:titleStyle>
    <p:body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fr-FR"/>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audio" Target="../media/audio1.wav"/><Relationship Id="rId1" Type="http://schemas.openxmlformats.org/officeDocument/2006/relationships/slideLayout" Target="../slideLayouts/slideLayout8.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audio" Target="../media/audio1.wav"/></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svg"/><Relationship Id="rId3" Type="http://schemas.openxmlformats.org/officeDocument/2006/relationships/image" Target="../media/image28.svg"/><Relationship Id="rId7" Type="http://schemas.openxmlformats.org/officeDocument/2006/relationships/image" Target="../media/image32.svg"/><Relationship Id="rId12" Type="http://schemas.openxmlformats.org/officeDocument/2006/relationships/image" Target="../media/image37.png"/><Relationship Id="rId2" Type="http://schemas.openxmlformats.org/officeDocument/2006/relationships/image" Target="../media/image27.png"/><Relationship Id="rId1" Type="http://schemas.openxmlformats.org/officeDocument/2006/relationships/slideLayout" Target="../slideLayouts/slideLayout8.xml"/><Relationship Id="rId6" Type="http://schemas.openxmlformats.org/officeDocument/2006/relationships/image" Target="../media/image31.png"/><Relationship Id="rId11" Type="http://schemas.openxmlformats.org/officeDocument/2006/relationships/image" Target="../media/image36.svg"/><Relationship Id="rId5" Type="http://schemas.openxmlformats.org/officeDocument/2006/relationships/image" Target="../media/image30.sv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sv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xml"/><Relationship Id="rId1" Type="http://schemas.openxmlformats.org/officeDocument/2006/relationships/slideLayout" Target="../slideLayouts/slideLayout11.xml"/><Relationship Id="rId5" Type="http://schemas.openxmlformats.org/officeDocument/2006/relationships/image" Target="../media/image41.png"/><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3" Type="http://schemas.openxmlformats.org/officeDocument/2006/relationships/hyperlink" Target="https://tube-numerique-educatif.apps.education.fr/w/1vqvjXhVcMScK8LJuY1PpC"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5.png"/><Relationship Id="rId3" Type="http://schemas.openxmlformats.org/officeDocument/2006/relationships/image" Target="../media/image45.png"/><Relationship Id="rId7" Type="http://schemas.openxmlformats.org/officeDocument/2006/relationships/image" Target="../media/image49.png"/><Relationship Id="rId12" Type="http://schemas.openxmlformats.org/officeDocument/2006/relationships/image" Target="../media/image54.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pn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 Id="rId14" Type="http://schemas.openxmlformats.org/officeDocument/2006/relationships/image" Target="../media/image56.png"/></Relationships>
</file>

<file path=ppt/slides/_rels/slide1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44.png"/><Relationship Id="rId5" Type="http://schemas.openxmlformats.org/officeDocument/2006/relationships/image" Target="../media/image58.png"/><Relationship Id="rId4" Type="http://schemas.openxmlformats.org/officeDocument/2006/relationships/hyperlink" Target="https://pedagogie.ac-toulouse.fr/dane/je-suis/les-interlocuteurs-academiques-pour-le-numerique-par-disciplines"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59.png"/><Relationship Id="rId7" Type="http://schemas.openxmlformats.org/officeDocument/2006/relationships/hyperlink" Target="https://www.ac-toulouse.fr/media/15890/download"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hyperlink" Target="https://www.ac-toulouse.fr/media/15569/download" TargetMode="External"/><Relationship Id="rId5" Type="http://schemas.openxmlformats.org/officeDocument/2006/relationships/image" Target="../media/image61.png"/><Relationship Id="rId4" Type="http://schemas.openxmlformats.org/officeDocument/2006/relationships/image" Target="../media/image60.png"/></Relationships>
</file>

<file path=ppt/slides/_rels/slide17.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65.png"/><Relationship Id="rId11" Type="http://schemas.openxmlformats.org/officeDocument/2006/relationships/image" Target="../media/image70.png"/><Relationship Id="rId5" Type="http://schemas.openxmlformats.org/officeDocument/2006/relationships/image" Target="../media/image64.png"/><Relationship Id="rId10" Type="http://schemas.openxmlformats.org/officeDocument/2006/relationships/image" Target="../media/image69.png"/><Relationship Id="rId4" Type="http://schemas.openxmlformats.org/officeDocument/2006/relationships/image" Target="../media/image63.png"/><Relationship Id="rId9" Type="http://schemas.openxmlformats.org/officeDocument/2006/relationships/image" Target="../media/image68.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hyperlink" Target="http://u.osmfr.org/m/748223/"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8.xml"/><Relationship Id="rId1" Type="http://schemas.openxmlformats.org/officeDocument/2006/relationships/slideLayout" Target="../slideLayouts/slideLayout10.xml"/><Relationship Id="rId5" Type="http://schemas.openxmlformats.org/officeDocument/2006/relationships/image" Target="../media/image44.png"/><Relationship Id="rId4" Type="http://schemas.openxmlformats.org/officeDocument/2006/relationships/hyperlink" Target="https://nuage03.apps.education.fr/index.php/s/WHYspDKt9WFtqxQ"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4.png"/><Relationship Id="rId7" Type="http://schemas.openxmlformats.org/officeDocument/2006/relationships/image" Target="../media/image77.png"/><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76.png"/><Relationship Id="rId11" Type="http://schemas.openxmlformats.org/officeDocument/2006/relationships/image" Target="../media/image80.gif"/><Relationship Id="rId5" Type="http://schemas.openxmlformats.org/officeDocument/2006/relationships/image" Target="../media/image75.png"/><Relationship Id="rId10" Type="http://schemas.openxmlformats.org/officeDocument/2006/relationships/image" Target="../media/image79.png"/><Relationship Id="rId4" Type="http://schemas.openxmlformats.org/officeDocument/2006/relationships/image" Target="../media/image44.png"/><Relationship Id="rId9" Type="http://schemas.openxmlformats.org/officeDocument/2006/relationships/hyperlink" Target="https://pedagogie.ac-toulouse.fr/dane/educonnect"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hyperlink" Target="https://academiedetoulouse.sharepoint.com/:b:/s/EduLAB271/ETjmg9I4gF1Ghm20CiMHAYIBVNLmFaNyc053GjvjIO9-EA?e=IGYLw9" TargetMode="External"/><Relationship Id="rId5" Type="http://schemas.openxmlformats.org/officeDocument/2006/relationships/image" Target="../media/image81.png"/><Relationship Id="rId4" Type="http://schemas.openxmlformats.org/officeDocument/2006/relationships/image" Target="../media/image65.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image" Target="../media/image83.png"/><Relationship Id="rId4" Type="http://schemas.openxmlformats.org/officeDocument/2006/relationships/image" Target="../media/image82.jpeg"/></Relationships>
</file>

<file path=ppt/slides/_rels/slide23.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hyperlink" Target="https://pedagogie.ac-toulouse.fr/dane/system/files/2022-09/Livret%20RUPN%202022-2023_complet.pdf" TargetMode="External"/><Relationship Id="rId7" Type="http://schemas.openxmlformats.org/officeDocument/2006/relationships/image" Target="../media/image85.png"/><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hyperlink" Target="https://dgxy.link/guideRUPN&#8203;" TargetMode="External"/><Relationship Id="rId5" Type="http://schemas.openxmlformats.org/officeDocument/2006/relationships/hyperlink" Target="https://dgxy.link/guideENT" TargetMode="External"/><Relationship Id="rId4" Type="http://schemas.openxmlformats.org/officeDocument/2006/relationships/image" Target="../media/image84.jpeg"/></Relationships>
</file>

<file path=ppt/slides/_rels/slide24.xml.rels><?xml version="1.0" encoding="UTF-8" standalone="yes"?>
<Relationships xmlns="http://schemas.openxmlformats.org/package/2006/relationships"><Relationship Id="rId8" Type="http://schemas.openxmlformats.org/officeDocument/2006/relationships/hyperlink" Target="https://dgxy.link/GuideChef" TargetMode="External"/><Relationship Id="rId3" Type="http://schemas.microsoft.com/office/2018/10/relationships/comments" Target="../comments/modernComment_197_E8766C56.xml"/><Relationship Id="rId7" Type="http://schemas.openxmlformats.org/officeDocument/2006/relationships/image" Target="../media/image88.jpe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87.jpeg"/><Relationship Id="rId5" Type="http://schemas.openxmlformats.org/officeDocument/2006/relationships/image" Target="../media/image86.jpeg"/><Relationship Id="rId4" Type="http://schemas.openxmlformats.org/officeDocument/2006/relationships/hyperlink" Target="https://dgxy.link/guideENT" TargetMode="External"/><Relationship Id="rId9" Type="http://schemas.openxmlformats.org/officeDocument/2006/relationships/image" Target="../media/image44.png"/></Relationships>
</file>

<file path=ppt/slides/_rels/slide25.xml.rels><?xml version="1.0" encoding="UTF-8" standalone="yes"?>
<Relationships xmlns="http://schemas.openxmlformats.org/package/2006/relationships"><Relationship Id="rId8" Type="http://schemas.openxmlformats.org/officeDocument/2006/relationships/hyperlink" Target="https://dgxy.link/guideENT" TargetMode="External"/><Relationship Id="rId3" Type="http://schemas.openxmlformats.org/officeDocument/2006/relationships/image" Target="../media/image89.png"/><Relationship Id="rId7" Type="http://schemas.openxmlformats.org/officeDocument/2006/relationships/image" Target="../media/image90.jpe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69.png"/><Relationship Id="rId5" Type="http://schemas.openxmlformats.org/officeDocument/2006/relationships/image" Target="../media/image87.jpeg"/><Relationship Id="rId10" Type="http://schemas.openxmlformats.org/officeDocument/2006/relationships/image" Target="../media/image44.png"/><Relationship Id="rId4" Type="http://schemas.microsoft.com/office/2007/relationships/hdphoto" Target="../media/hdphoto5.wdp"/><Relationship Id="rId9" Type="http://schemas.openxmlformats.org/officeDocument/2006/relationships/hyperlink" Target="https://dgxy.link/GuiForm&#8203;" TargetMode="External"/></Relationships>
</file>

<file path=ppt/slides/_rels/slide26.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91.png"/><Relationship Id="rId7" Type="http://schemas.openxmlformats.org/officeDocument/2006/relationships/image" Target="../media/image94.png"/><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hyperlink" Target="https://pedagogie.ac-toulouse.fr/dane/se-former/" TargetMode="External"/><Relationship Id="rId5" Type="http://schemas.openxmlformats.org/officeDocument/2006/relationships/image" Target="../media/image93.png"/><Relationship Id="rId10" Type="http://schemas.openxmlformats.org/officeDocument/2006/relationships/image" Target="../media/image44.png"/><Relationship Id="rId4" Type="http://schemas.openxmlformats.org/officeDocument/2006/relationships/image" Target="../media/image92.png"/><Relationship Id="rId9" Type="http://schemas.openxmlformats.org/officeDocument/2006/relationships/hyperlink" Target="https://pedagogie.ac-toulouse.fr/drane/se-former/" TargetMode="External"/></Relationships>
</file>

<file path=ppt/slides/_rels/slide27.xml.rels><?xml version="1.0" encoding="UTF-8" standalone="yes"?>
<Relationships xmlns="http://schemas.openxmlformats.org/package/2006/relationships"><Relationship Id="rId8" Type="http://schemas.openxmlformats.org/officeDocument/2006/relationships/image" Target="../media/image100.png"/><Relationship Id="rId13" Type="http://schemas.openxmlformats.org/officeDocument/2006/relationships/image" Target="../media/image104.png"/><Relationship Id="rId3" Type="http://schemas.openxmlformats.org/officeDocument/2006/relationships/image" Target="../media/image95.png"/><Relationship Id="rId7" Type="http://schemas.openxmlformats.org/officeDocument/2006/relationships/image" Target="../media/image99.png"/><Relationship Id="rId12" Type="http://schemas.openxmlformats.org/officeDocument/2006/relationships/hyperlink" Target="https://pedagogie.ac-toulouse.fr/dane/thematiques/numerique-responsable" TargetMode="External"/><Relationship Id="rId2" Type="http://schemas.openxmlformats.org/officeDocument/2006/relationships/notesSlide" Target="../notesSlides/notesSlide16.xml"/><Relationship Id="rId16" Type="http://schemas.openxmlformats.org/officeDocument/2006/relationships/image" Target="../media/image107.jpeg"/><Relationship Id="rId1" Type="http://schemas.openxmlformats.org/officeDocument/2006/relationships/slideLayout" Target="../slideLayouts/slideLayout10.xml"/><Relationship Id="rId6" Type="http://schemas.openxmlformats.org/officeDocument/2006/relationships/image" Target="../media/image98.png"/><Relationship Id="rId11" Type="http://schemas.openxmlformats.org/officeDocument/2006/relationships/image" Target="../media/image103.png"/><Relationship Id="rId5" Type="http://schemas.openxmlformats.org/officeDocument/2006/relationships/image" Target="../media/image97.png"/><Relationship Id="rId15" Type="http://schemas.openxmlformats.org/officeDocument/2006/relationships/image" Target="../media/image106.png"/><Relationship Id="rId10" Type="http://schemas.openxmlformats.org/officeDocument/2006/relationships/image" Target="../media/image102.jpeg"/><Relationship Id="rId4" Type="http://schemas.openxmlformats.org/officeDocument/2006/relationships/image" Target="../media/image96.png"/><Relationship Id="rId9" Type="http://schemas.openxmlformats.org/officeDocument/2006/relationships/image" Target="../media/image101.jpeg"/><Relationship Id="rId14" Type="http://schemas.openxmlformats.org/officeDocument/2006/relationships/image" Target="../media/image105.jpeg"/></Relationships>
</file>

<file path=ppt/slides/_rels/slide2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7.xml"/><Relationship Id="rId1" Type="http://schemas.openxmlformats.org/officeDocument/2006/relationships/slideLayout" Target="../slideLayouts/slideLayout10.xml"/><Relationship Id="rId5" Type="http://schemas.openxmlformats.org/officeDocument/2006/relationships/image" Target="../media/image110.png"/><Relationship Id="rId4" Type="http://schemas.openxmlformats.org/officeDocument/2006/relationships/image" Target="../media/image109.png"/></Relationships>
</file>

<file path=ppt/slides/_rels/slide29.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18.xml"/><Relationship Id="rId1" Type="http://schemas.openxmlformats.org/officeDocument/2006/relationships/slideLayout" Target="../slideLayouts/slideLayout10.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pn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8" Type="http://schemas.openxmlformats.org/officeDocument/2006/relationships/image" Target="../media/image119.png"/><Relationship Id="rId3" Type="http://schemas.openxmlformats.org/officeDocument/2006/relationships/hyperlink" Target="https://dgxy.link/videoNND" TargetMode="External"/><Relationship Id="rId7" Type="http://schemas.openxmlformats.org/officeDocument/2006/relationships/image" Target="../media/image118.png"/><Relationship Id="rId2" Type="http://schemas.openxmlformats.org/officeDocument/2006/relationships/notesSlide" Target="../notesSlides/notesSlide19.xml"/><Relationship Id="rId1" Type="http://schemas.openxmlformats.org/officeDocument/2006/relationships/slideLayout" Target="../slideLayouts/slideLayout10.xml"/><Relationship Id="rId6" Type="http://schemas.openxmlformats.org/officeDocument/2006/relationships/image" Target="../media/image117.png"/><Relationship Id="rId5" Type="http://schemas.openxmlformats.org/officeDocument/2006/relationships/image" Target="../media/image116.png"/><Relationship Id="rId4" Type="http://schemas.openxmlformats.org/officeDocument/2006/relationships/image" Target="../media/image115.png"/><Relationship Id="rId9" Type="http://schemas.openxmlformats.org/officeDocument/2006/relationships/image" Target="../media/image44.png"/></Relationships>
</file>

<file path=ppt/slides/_rels/slide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20.jpeg"/><Relationship Id="rId2" Type="http://schemas.openxmlformats.org/officeDocument/2006/relationships/notesSlide" Target="../notesSlides/notesSlide21.xml"/><Relationship Id="rId1" Type="http://schemas.openxmlformats.org/officeDocument/2006/relationships/slideLayout" Target="../slideLayouts/slideLayout8.xml"/><Relationship Id="rId5" Type="http://schemas.openxmlformats.org/officeDocument/2006/relationships/hyperlink" Target="https://academiedetoulouse.sharepoint.com/:x:/s/EduLAB271/EVbcXy2sJkVCrusH_RpDgjcBg3hi2nR5y_8owObSnuFv0w?e=bCmarB" TargetMode="External"/><Relationship Id="rId4" Type="http://schemas.openxmlformats.org/officeDocument/2006/relationships/image" Target="../media/image44.png"/></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microsoft.com/office/2018/10/relationships/comments" Target="../comments/modernComment_193_CE25582A.xml"/><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121.jpe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122.jpe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123.jpeg"/><Relationship Id="rId2" Type="http://schemas.openxmlformats.org/officeDocument/2006/relationships/hyperlink" Target="https://pedagogie.ac-toulouse.fr/dane/formations/pause-numerique" TargetMode="Externa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124.png"/><Relationship Id="rId1" Type="http://schemas.openxmlformats.org/officeDocument/2006/relationships/slideLayout" Target="../slideLayouts/slideLayout8.xml"/><Relationship Id="rId4" Type="http://schemas.openxmlformats.org/officeDocument/2006/relationships/image" Target="../media/image125.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8" Type="http://schemas.openxmlformats.org/officeDocument/2006/relationships/image" Target="../media/image133.png"/><Relationship Id="rId3" Type="http://schemas.openxmlformats.org/officeDocument/2006/relationships/image" Target="../media/image129.png"/><Relationship Id="rId7" Type="http://schemas.openxmlformats.org/officeDocument/2006/relationships/image" Target="../media/image125.png"/><Relationship Id="rId2" Type="http://schemas.openxmlformats.org/officeDocument/2006/relationships/image" Target="../media/image128.png"/><Relationship Id="rId1" Type="http://schemas.openxmlformats.org/officeDocument/2006/relationships/slideLayout" Target="../slideLayouts/slideLayout8.xml"/><Relationship Id="rId6" Type="http://schemas.openxmlformats.org/officeDocument/2006/relationships/image" Target="../media/image132.png"/><Relationship Id="rId5" Type="http://schemas.openxmlformats.org/officeDocument/2006/relationships/image" Target="../media/image131.png"/><Relationship Id="rId4" Type="http://schemas.openxmlformats.org/officeDocument/2006/relationships/image" Target="../media/image130.png"/></Relationships>
</file>

<file path=ppt/slides/_rels/slide43.xml.rels><?xml version="1.0" encoding="UTF-8" standalone="yes"?>
<Relationships xmlns="http://schemas.openxmlformats.org/package/2006/relationships"><Relationship Id="rId2" Type="http://schemas.openxmlformats.org/officeDocument/2006/relationships/image" Target="../media/image134.jpe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image" Target="../media/image135.pn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138.jpeg"/><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8" Type="http://schemas.openxmlformats.org/officeDocument/2006/relationships/image" Target="../media/image145.png"/><Relationship Id="rId3" Type="http://schemas.openxmlformats.org/officeDocument/2006/relationships/image" Target="../media/image140.png"/><Relationship Id="rId7" Type="http://schemas.openxmlformats.org/officeDocument/2006/relationships/image" Target="../media/image144.png"/><Relationship Id="rId2" Type="http://schemas.openxmlformats.org/officeDocument/2006/relationships/image" Target="../media/image139.png"/><Relationship Id="rId1" Type="http://schemas.openxmlformats.org/officeDocument/2006/relationships/slideLayout" Target="../slideLayouts/slideLayout8.xml"/><Relationship Id="rId6" Type="http://schemas.openxmlformats.org/officeDocument/2006/relationships/image" Target="../media/image143.png"/><Relationship Id="rId5" Type="http://schemas.openxmlformats.org/officeDocument/2006/relationships/image" Target="../media/image142.png"/><Relationship Id="rId4" Type="http://schemas.openxmlformats.org/officeDocument/2006/relationships/image" Target="../media/image141.png"/></Relationships>
</file>

<file path=ppt/slides/_rels/slide49.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Layout" Target="../diagrams/layout1.xml"/><Relationship Id="rId7" Type="http://schemas.openxmlformats.org/officeDocument/2006/relationships/image" Target="../media/image10.pn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microsoft.com/office/2007/relationships/hdphoto" Target="../media/hdphoto1.wdp"/></Relationships>
</file>

<file path=ppt/slides/_rels/slide50.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image" Target="../media/image150.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s://drane-occitanie.fr/projets/rupn.php?mail=vincent.imbert@ac-toulouse.fr&amp;s=ckuaBJqrnFqoPanQqMOl&amp;uai=0120018E" TargetMode="External"/><Relationship Id="rId2" Type="http://schemas.openxmlformats.org/officeDocument/2006/relationships/image" Target="../media/image151.png"/><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pn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image" Target="../media/image154.png"/><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39.png"/><Relationship Id="rId7" Type="http://schemas.openxmlformats.org/officeDocument/2006/relationships/image" Target="../media/image155.svg"/><Relationship Id="rId2" Type="http://schemas.openxmlformats.org/officeDocument/2006/relationships/notesSlide" Target="../notesSlides/notesSlide24.xml"/><Relationship Id="rId1" Type="http://schemas.openxmlformats.org/officeDocument/2006/relationships/slideLayout" Target="../slideLayouts/slideLayout11.xml"/><Relationship Id="rId6" Type="http://schemas.openxmlformats.org/officeDocument/2006/relationships/image" Target="../media/image33.png"/><Relationship Id="rId5" Type="http://schemas.openxmlformats.org/officeDocument/2006/relationships/image" Target="../media/image41.png"/><Relationship Id="rId4" Type="http://schemas.openxmlformats.org/officeDocument/2006/relationships/image" Target="../media/image40.png"/><Relationship Id="rId9" Type="http://schemas.openxmlformats.org/officeDocument/2006/relationships/image" Target="../media/image156.svg"/></Relationships>
</file>

<file path=ppt/slides/_rels/slide58.xml.rels><?xml version="1.0" encoding="UTF-8" standalone="yes"?>
<Relationships xmlns="http://schemas.openxmlformats.org/package/2006/relationships"><Relationship Id="rId8" Type="http://schemas.openxmlformats.org/officeDocument/2006/relationships/image" Target="../media/image161.svg"/><Relationship Id="rId3" Type="http://schemas.openxmlformats.org/officeDocument/2006/relationships/image" Target="../media/image27.png"/><Relationship Id="rId7" Type="http://schemas.openxmlformats.org/officeDocument/2006/relationships/image" Target="../media/image160.png"/><Relationship Id="rId2" Type="http://schemas.openxmlformats.org/officeDocument/2006/relationships/notesSlide" Target="../notesSlides/notesSlide25.xml"/><Relationship Id="rId1" Type="http://schemas.openxmlformats.org/officeDocument/2006/relationships/slideLayout" Target="../slideLayouts/slideLayout11.xml"/><Relationship Id="rId6" Type="http://schemas.openxmlformats.org/officeDocument/2006/relationships/image" Target="../media/image159.svg"/><Relationship Id="rId11" Type="http://schemas.openxmlformats.org/officeDocument/2006/relationships/image" Target="../media/image40.png"/><Relationship Id="rId5" Type="http://schemas.openxmlformats.org/officeDocument/2006/relationships/image" Target="../media/image158.png"/><Relationship Id="rId10" Type="http://schemas.openxmlformats.org/officeDocument/2006/relationships/image" Target="../media/image41.png"/><Relationship Id="rId4" Type="http://schemas.openxmlformats.org/officeDocument/2006/relationships/image" Target="../media/image157.svg"/><Relationship Id="rId9" Type="http://schemas.openxmlformats.org/officeDocument/2006/relationships/image" Target="../media/image39.png"/></Relationships>
</file>

<file path=ppt/slides/_rels/slide59.xml.rels><?xml version="1.0" encoding="UTF-8" standalone="yes"?>
<Relationships xmlns="http://schemas.openxmlformats.org/package/2006/relationships"><Relationship Id="rId8" Type="http://schemas.openxmlformats.org/officeDocument/2006/relationships/image" Target="../media/image166.svg"/><Relationship Id="rId3" Type="http://schemas.openxmlformats.org/officeDocument/2006/relationships/image" Target="../media/image35.png"/><Relationship Id="rId7" Type="http://schemas.openxmlformats.org/officeDocument/2006/relationships/image" Target="../media/image165.png"/><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image" Target="../media/image164.svg"/><Relationship Id="rId11" Type="http://schemas.openxmlformats.org/officeDocument/2006/relationships/image" Target="../media/image40.png"/><Relationship Id="rId5" Type="http://schemas.openxmlformats.org/officeDocument/2006/relationships/image" Target="../media/image163.png"/><Relationship Id="rId10" Type="http://schemas.openxmlformats.org/officeDocument/2006/relationships/image" Target="../media/image41.png"/><Relationship Id="rId4" Type="http://schemas.openxmlformats.org/officeDocument/2006/relationships/image" Target="../media/image162.svg"/><Relationship Id="rId9" Type="http://schemas.openxmlformats.org/officeDocument/2006/relationships/image" Target="../media/image39.png"/></Relationships>
</file>

<file path=ppt/slides/_rels/slide6.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diagramLayout" Target="../diagrams/layout2.xml"/><Relationship Id="rId7" Type="http://schemas.openxmlformats.org/officeDocument/2006/relationships/image" Target="../media/image12.png"/><Relationship Id="rId12" Type="http://schemas.microsoft.com/office/2007/relationships/hdphoto" Target="../media/hdphoto4.wdp"/><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11" Type="http://schemas.openxmlformats.org/officeDocument/2006/relationships/image" Target="../media/image10.png"/><Relationship Id="rId5" Type="http://schemas.openxmlformats.org/officeDocument/2006/relationships/diagramColors" Target="../diagrams/colors2.xml"/><Relationship Id="rId10" Type="http://schemas.microsoft.com/office/2007/relationships/hdphoto" Target="../media/hdphoto3.wdp"/><Relationship Id="rId4" Type="http://schemas.openxmlformats.org/officeDocument/2006/relationships/diagramQuickStyle" Target="../diagrams/quickStyle2.xml"/><Relationship Id="rId9" Type="http://schemas.openxmlformats.org/officeDocument/2006/relationships/image" Target="../media/image13.png"/></Relationships>
</file>

<file path=ppt/slides/_rels/slide60.xml.rels><?xml version="1.0" encoding="UTF-8" standalone="yes"?>
<Relationships xmlns="http://schemas.openxmlformats.org/package/2006/relationships"><Relationship Id="rId8" Type="http://schemas.openxmlformats.org/officeDocument/2006/relationships/image" Target="../media/image171.png"/><Relationship Id="rId3" Type="http://schemas.openxmlformats.org/officeDocument/2006/relationships/image" Target="../media/image168.svg"/><Relationship Id="rId7" Type="http://schemas.openxmlformats.org/officeDocument/2006/relationships/image" Target="../media/image38.svg"/><Relationship Id="rId2" Type="http://schemas.openxmlformats.org/officeDocument/2006/relationships/image" Target="../media/image167.png"/><Relationship Id="rId1" Type="http://schemas.openxmlformats.org/officeDocument/2006/relationships/slideLayout" Target="../slideLayouts/slideLayout8.xml"/><Relationship Id="rId6" Type="http://schemas.openxmlformats.org/officeDocument/2006/relationships/image" Target="../media/image37.png"/><Relationship Id="rId5" Type="http://schemas.openxmlformats.org/officeDocument/2006/relationships/image" Target="../media/image170.svg"/><Relationship Id="rId10" Type="http://schemas.openxmlformats.org/officeDocument/2006/relationships/image" Target="../media/image173.png"/><Relationship Id="rId4" Type="http://schemas.openxmlformats.org/officeDocument/2006/relationships/image" Target="../media/image169.png"/><Relationship Id="rId9" Type="http://schemas.openxmlformats.org/officeDocument/2006/relationships/image" Target="../media/image172.svg"/></Relationships>
</file>

<file path=ppt/slides/_rels/slide61.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Layout" Target="../slideLayouts/slideLayout10.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86CB015-E619-42A3-83CB-600375D3BC0B}" type="datetime1">
              <a:rPr lang="fr-FR" smtClean="0"/>
              <a:t>22/11/2022</a:t>
            </a:fld>
            <a:endParaRPr lang="fr-FR"/>
          </a:p>
        </p:txBody>
      </p:sp>
      <p:sp>
        <p:nvSpPr>
          <p:cNvPr id="3" name="Espace réservé du numéro de diapositive 2"/>
          <p:cNvSpPr>
            <a:spLocks noGrp="1"/>
          </p:cNvSpPr>
          <p:nvPr>
            <p:ph type="sldNum" sz="quarter" idx="12"/>
          </p:nvPr>
        </p:nvSpPr>
        <p:spPr/>
        <p:txBody>
          <a:bodyPr/>
          <a:lstStyle/>
          <a:p>
            <a:fld id="{79DA92AF-EDAA-40BE-BCD1-5D77C8FC6451}" type="slidenum">
              <a:rPr lang="fr-FR" smtClean="0"/>
              <a:t>1</a:t>
            </a:fld>
            <a:endParaRPr lang="fr-FR"/>
          </a:p>
        </p:txBody>
      </p:sp>
      <p:sp>
        <p:nvSpPr>
          <p:cNvPr id="4" name="Titre 3"/>
          <p:cNvSpPr>
            <a:spLocks noGrp="1"/>
          </p:cNvSpPr>
          <p:nvPr>
            <p:ph type="title"/>
          </p:nvPr>
        </p:nvSpPr>
        <p:spPr/>
        <p:txBody>
          <a:bodyPr/>
          <a:lstStyle/>
          <a:p>
            <a:endParaRPr lang="fr-FR"/>
          </a:p>
        </p:txBody>
      </p:sp>
    </p:spTree>
    <p:extLst>
      <p:ext uri="{BB962C8B-B14F-4D97-AF65-F5344CB8AC3E}">
        <p14:creationId xmlns:p14="http://schemas.microsoft.com/office/powerpoint/2010/main" val="174732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Objectif </a:t>
            </a:r>
            <a:r>
              <a:rPr lang="fr-FR" b="0" dirty="0"/>
              <a:t>: d</a:t>
            </a:r>
            <a:r>
              <a:rPr lang="fr-FR" sz="3600" b="0" dirty="0"/>
              <a:t>éverrouiller un coffre-fort numérique</a:t>
            </a:r>
            <a:endParaRPr lang="fr-FR" b="0" dirty="0"/>
          </a:p>
        </p:txBody>
      </p:sp>
      <p:sp>
        <p:nvSpPr>
          <p:cNvPr id="4" name="Espace réservé du pied de page 3"/>
          <p:cNvSpPr>
            <a:spLocks noGrp="1"/>
          </p:cNvSpPr>
          <p:nvPr>
            <p:ph type="ftr" sz="quarter" idx="3"/>
          </p:nvPr>
        </p:nvSpPr>
        <p:spPr/>
        <p:txBody>
          <a:bodyPr/>
          <a:lstStyle/>
          <a:p>
            <a:fld id="{49976239-D3AC-4C0B-9BC9-810E31DAA117}" type="datetime1">
              <a:rPr lang="fr-FR" smtClean="0"/>
              <a:pPr/>
              <a:t>22/11/2022</a:t>
            </a:fld>
            <a:endParaRPr lang="fr-FR"/>
          </a:p>
        </p:txBody>
      </p:sp>
      <p:sp>
        <p:nvSpPr>
          <p:cNvPr id="5" name="Espace réservé du numéro de diapositive 4"/>
          <p:cNvSpPr>
            <a:spLocks noGrp="1"/>
          </p:cNvSpPr>
          <p:nvPr>
            <p:ph type="sldNum" sz="quarter" idx="4"/>
          </p:nvPr>
        </p:nvSpPr>
        <p:spPr/>
        <p:txBody>
          <a:bodyPr/>
          <a:lstStyle/>
          <a:p>
            <a:fld id="{48700529-637E-497F-96A9-857B3D88DE91}" type="slidenum">
              <a:rPr lang="fr-FR" smtClean="0"/>
              <a:pPr/>
              <a:t>10</a:t>
            </a:fld>
            <a:endParaRPr lang="fr-FR"/>
          </a:p>
        </p:txBody>
      </p:sp>
      <p:sp>
        <p:nvSpPr>
          <p:cNvPr id="28" name="Rectangle 27"/>
          <p:cNvSpPr/>
          <p:nvPr/>
        </p:nvSpPr>
        <p:spPr>
          <a:xfrm rot="2700000">
            <a:off x="7078235" y="2653810"/>
            <a:ext cx="2772000" cy="2772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6" name="Imag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38312" y="4669139"/>
            <a:ext cx="1047162" cy="1043428"/>
          </a:xfrm>
          <a:prstGeom prst="rect">
            <a:avLst/>
          </a:prstGeom>
        </p:spPr>
      </p:pic>
      <p:pic>
        <p:nvPicPr>
          <p:cNvPr id="27" name="Imag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92482" y="3516229"/>
            <a:ext cx="1047162" cy="1047162"/>
          </a:xfrm>
          <a:prstGeom prst="rect">
            <a:avLst/>
          </a:prstGeom>
        </p:spPr>
      </p:pic>
      <p:pic>
        <p:nvPicPr>
          <p:cNvPr id="29" name="Image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38312" y="2372756"/>
            <a:ext cx="1047162" cy="1047162"/>
          </a:xfrm>
          <a:prstGeom prst="rect">
            <a:avLst/>
          </a:prstGeom>
        </p:spPr>
      </p:pic>
      <p:pic>
        <p:nvPicPr>
          <p:cNvPr id="30" name="Image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84404" y="3508741"/>
            <a:ext cx="1047162" cy="1043428"/>
          </a:xfrm>
          <a:prstGeom prst="rect">
            <a:avLst/>
          </a:prstGeom>
        </p:spPr>
      </p:pic>
      <p:sp>
        <p:nvSpPr>
          <p:cNvPr id="31" name="Ellipse 30"/>
          <p:cNvSpPr/>
          <p:nvPr/>
        </p:nvSpPr>
        <p:spPr>
          <a:xfrm>
            <a:off x="7941220" y="2375095"/>
            <a:ext cx="1040400" cy="104040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Ellipse 32"/>
          <p:cNvSpPr/>
          <p:nvPr/>
        </p:nvSpPr>
        <p:spPr>
          <a:xfrm>
            <a:off x="9084778" y="3511687"/>
            <a:ext cx="1040400" cy="104040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Ellipse 33"/>
          <p:cNvSpPr/>
          <p:nvPr/>
        </p:nvSpPr>
        <p:spPr>
          <a:xfrm>
            <a:off x="7945017" y="4669434"/>
            <a:ext cx="1040400" cy="104040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Ellipse 34"/>
          <p:cNvSpPr/>
          <p:nvPr/>
        </p:nvSpPr>
        <p:spPr>
          <a:xfrm>
            <a:off x="6793819" y="3516229"/>
            <a:ext cx="1040400" cy="1040400"/>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4" name="Groupe 23"/>
          <p:cNvGrpSpPr/>
          <p:nvPr/>
        </p:nvGrpSpPr>
        <p:grpSpPr>
          <a:xfrm>
            <a:off x="7523680" y="3104449"/>
            <a:ext cx="1881109" cy="1876425"/>
            <a:chOff x="4884456" y="3536544"/>
            <a:chExt cx="1881109" cy="1876425"/>
          </a:xfrm>
        </p:grpSpPr>
        <p:sp>
          <p:nvSpPr>
            <p:cNvPr id="18" name="Ellipse 17"/>
            <p:cNvSpPr/>
            <p:nvPr/>
          </p:nvSpPr>
          <p:spPr>
            <a:xfrm>
              <a:off x="5305353" y="3952758"/>
              <a:ext cx="1044000" cy="1044000"/>
            </a:xfrm>
            <a:prstGeom prst="ellipse">
              <a:avLst/>
            </a:prstGeom>
            <a:solidFill>
              <a:srgbClr val="262626"/>
            </a:solidFill>
            <a:ln w="825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à coins arrondis 16"/>
            <p:cNvSpPr/>
            <p:nvPr/>
          </p:nvSpPr>
          <p:spPr>
            <a:xfrm>
              <a:off x="5794093" y="3536544"/>
              <a:ext cx="61914" cy="1876425"/>
            </a:xfrm>
            <a:prstGeom prst="roundRect">
              <a:avLst>
                <a:gd name="adj" fmla="val 50000"/>
              </a:avLst>
            </a:prstGeom>
            <a:solidFill>
              <a:srgbClr val="898989"/>
            </a:solidFill>
            <a:ln>
              <a:solidFill>
                <a:srgbClr val="8989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à coins arrondis 21"/>
            <p:cNvSpPr/>
            <p:nvPr/>
          </p:nvSpPr>
          <p:spPr>
            <a:xfrm rot="3592441">
              <a:off x="5791712" y="3544984"/>
              <a:ext cx="61914" cy="1876425"/>
            </a:xfrm>
            <a:prstGeom prst="roundRect">
              <a:avLst>
                <a:gd name="adj" fmla="val 50000"/>
              </a:avLst>
            </a:prstGeom>
            <a:solidFill>
              <a:srgbClr val="898989"/>
            </a:solidFill>
            <a:ln>
              <a:solidFill>
                <a:srgbClr val="8989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Rectangle à coins arrondis 20"/>
            <p:cNvSpPr/>
            <p:nvPr/>
          </p:nvSpPr>
          <p:spPr>
            <a:xfrm rot="17970942">
              <a:off x="5796396" y="3544985"/>
              <a:ext cx="61914" cy="1876425"/>
            </a:xfrm>
            <a:prstGeom prst="roundRect">
              <a:avLst>
                <a:gd name="adj" fmla="val 50000"/>
              </a:avLst>
            </a:prstGeom>
            <a:solidFill>
              <a:srgbClr val="898989"/>
            </a:solidFill>
            <a:ln>
              <a:solidFill>
                <a:srgbClr val="89898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llipse 7"/>
            <p:cNvSpPr/>
            <p:nvPr/>
          </p:nvSpPr>
          <p:spPr>
            <a:xfrm>
              <a:off x="5462669" y="4114756"/>
              <a:ext cx="720000" cy="720000"/>
            </a:xfrm>
            <a:prstGeom prst="ellipse">
              <a:avLst/>
            </a:prstGeom>
            <a:noFill/>
            <a:ln w="82550">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Ellipse 19"/>
            <p:cNvSpPr/>
            <p:nvPr/>
          </p:nvSpPr>
          <p:spPr>
            <a:xfrm>
              <a:off x="5719308" y="4374034"/>
              <a:ext cx="216000" cy="216000"/>
            </a:xfrm>
            <a:prstGeom prst="ellipse">
              <a:avLst/>
            </a:prstGeom>
            <a:solidFill>
              <a:srgbClr val="8989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Ellipse 22"/>
            <p:cNvSpPr/>
            <p:nvPr/>
          </p:nvSpPr>
          <p:spPr>
            <a:xfrm>
              <a:off x="5801698" y="4458367"/>
              <a:ext cx="45719" cy="47334"/>
            </a:xfrm>
            <a:prstGeom prst="ellipse">
              <a:avLst/>
            </a:prstGeom>
            <a:solidFill>
              <a:srgbClr val="262626"/>
            </a:solidFill>
            <a:ln>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3" name="Image 5">
            <a:extLst>
              <a:ext uri="{FF2B5EF4-FFF2-40B4-BE49-F238E27FC236}">
                <a16:creationId xmlns:a16="http://schemas.microsoft.com/office/drawing/2014/main" id="{E2339DDE-07CD-B39E-043B-62560158DCE0}"/>
              </a:ext>
            </a:extLst>
          </p:cNvPr>
          <p:cNvPicPr>
            <a:picLocks noChangeAspect="1"/>
          </p:cNvPicPr>
          <p:nvPr/>
        </p:nvPicPr>
        <p:blipFill>
          <a:blip r:embed="rId5"/>
          <a:stretch>
            <a:fillRect/>
          </a:stretch>
        </p:blipFill>
        <p:spPr>
          <a:xfrm>
            <a:off x="1233139" y="2194119"/>
            <a:ext cx="990600" cy="1057275"/>
          </a:xfrm>
          <a:prstGeom prst="rect">
            <a:avLst/>
          </a:prstGeom>
        </p:spPr>
      </p:pic>
      <p:pic>
        <p:nvPicPr>
          <p:cNvPr id="6" name="Image 6">
            <a:extLst>
              <a:ext uri="{FF2B5EF4-FFF2-40B4-BE49-F238E27FC236}">
                <a16:creationId xmlns:a16="http://schemas.microsoft.com/office/drawing/2014/main" id="{6C715E05-8A4E-0CB9-D2DF-D4484B529E1D}"/>
              </a:ext>
            </a:extLst>
          </p:cNvPr>
          <p:cNvPicPr>
            <a:picLocks noChangeAspect="1"/>
          </p:cNvPicPr>
          <p:nvPr/>
        </p:nvPicPr>
        <p:blipFill>
          <a:blip r:embed="rId6"/>
          <a:stretch>
            <a:fillRect/>
          </a:stretch>
        </p:blipFill>
        <p:spPr>
          <a:xfrm>
            <a:off x="10618749" y="4833241"/>
            <a:ext cx="990600" cy="1057275"/>
          </a:xfrm>
          <a:prstGeom prst="rect">
            <a:avLst/>
          </a:prstGeom>
        </p:spPr>
      </p:pic>
      <p:pic>
        <p:nvPicPr>
          <p:cNvPr id="7" name="Image 8" descr="Une image contenant clipart&#10;&#10;Description générée automatiquement">
            <a:extLst>
              <a:ext uri="{FF2B5EF4-FFF2-40B4-BE49-F238E27FC236}">
                <a16:creationId xmlns:a16="http://schemas.microsoft.com/office/drawing/2014/main" id="{BC0292FB-1B46-CE22-5A5E-2B6161485F00}"/>
              </a:ext>
            </a:extLst>
          </p:cNvPr>
          <p:cNvPicPr>
            <a:picLocks noChangeAspect="1"/>
          </p:cNvPicPr>
          <p:nvPr/>
        </p:nvPicPr>
        <p:blipFill>
          <a:blip r:embed="rId7"/>
          <a:stretch>
            <a:fillRect/>
          </a:stretch>
        </p:blipFill>
        <p:spPr>
          <a:xfrm>
            <a:off x="1288895" y="4665973"/>
            <a:ext cx="990600" cy="1057275"/>
          </a:xfrm>
          <a:prstGeom prst="rect">
            <a:avLst/>
          </a:prstGeom>
        </p:spPr>
      </p:pic>
      <p:pic>
        <p:nvPicPr>
          <p:cNvPr id="9" name="Image 9" descr="Une image contenant texte, clipart&#10;&#10;Description générée automatiquement">
            <a:extLst>
              <a:ext uri="{FF2B5EF4-FFF2-40B4-BE49-F238E27FC236}">
                <a16:creationId xmlns:a16="http://schemas.microsoft.com/office/drawing/2014/main" id="{8F6574CF-8BA7-863A-91FA-D3F1474314AE}"/>
              </a:ext>
            </a:extLst>
          </p:cNvPr>
          <p:cNvPicPr>
            <a:picLocks noChangeAspect="1"/>
          </p:cNvPicPr>
          <p:nvPr/>
        </p:nvPicPr>
        <p:blipFill>
          <a:blip r:embed="rId8"/>
          <a:stretch>
            <a:fillRect/>
          </a:stretch>
        </p:blipFill>
        <p:spPr>
          <a:xfrm>
            <a:off x="10683798" y="1794534"/>
            <a:ext cx="990600" cy="1057275"/>
          </a:xfrm>
          <a:prstGeom prst="rect">
            <a:avLst/>
          </a:prstGeom>
        </p:spPr>
      </p:pic>
      <p:sp>
        <p:nvSpPr>
          <p:cNvPr id="13" name="Espace réservé du contenu 17">
            <a:extLst>
              <a:ext uri="{FF2B5EF4-FFF2-40B4-BE49-F238E27FC236}">
                <a16:creationId xmlns:a16="http://schemas.microsoft.com/office/drawing/2014/main" id="{4AE54A61-1B03-BD00-D002-7E7D4234B1B6}"/>
              </a:ext>
            </a:extLst>
          </p:cNvPr>
          <p:cNvSpPr txBox="1">
            <a:spLocks/>
          </p:cNvSpPr>
          <p:nvPr/>
        </p:nvSpPr>
        <p:spPr bwMode="gray">
          <a:xfrm>
            <a:off x="965744" y="3742885"/>
            <a:ext cx="5131291" cy="663304"/>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3600" b="1" dirty="0">
                <a:latin typeface="Calibri"/>
                <a:cs typeface="Calibri"/>
              </a:rPr>
              <a:t>« Retrouvez vos pair(e)s »</a:t>
            </a:r>
          </a:p>
        </p:txBody>
      </p:sp>
    </p:spTree>
    <p:extLst>
      <p:ext uri="{BB962C8B-B14F-4D97-AF65-F5344CB8AC3E}">
        <p14:creationId xmlns:p14="http://schemas.microsoft.com/office/powerpoint/2010/main" val="1543615258"/>
      </p:ext>
    </p:extLst>
  </p:cSld>
  <p:clrMapOvr>
    <a:masterClrMapping/>
  </p:clrMapOvr>
  <mc:AlternateContent xmlns:mc="http://schemas.openxmlformats.org/markup-compatibility/2006" xmlns:p14="http://schemas.microsoft.com/office/powerpoint/2010/main">
    <mc:Choice Requires="p14">
      <p:transition p14:dur="10">
        <p:sndAc>
          <p:stSnd>
            <p:snd r:embed="rId2" name="power-up.wav"/>
          </p:stSnd>
        </p:sndAc>
      </p:transition>
    </mc:Choice>
    <mc:Fallback xmlns="">
      <p:transition>
        <p:sndAc>
          <p:stSnd>
            <p:snd r:embed="rId9" name="power-up.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3000" fill="hold" nodeType="withEffect">
                                  <p:stCondLst>
                                    <p:cond delay="500"/>
                                  </p:stCondLst>
                                  <p:childTnLst>
                                    <p:animRot by="43200000">
                                      <p:cBhvr>
                                        <p:cTn id="6" dur="3000" fill="hold"/>
                                        <p:tgtEl>
                                          <p:spTgt spid="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Inscription aux ateliers de l’après-midi</a:t>
            </a:r>
          </a:p>
        </p:txBody>
      </p:sp>
      <p:sp>
        <p:nvSpPr>
          <p:cNvPr id="3" name="Espace réservé du contenu 2"/>
          <p:cNvSpPr>
            <a:spLocks noGrp="1"/>
          </p:cNvSpPr>
          <p:nvPr>
            <p:ph sz="quarter" idx="14"/>
          </p:nvPr>
        </p:nvSpPr>
        <p:spPr>
          <a:xfrm>
            <a:off x="479997" y="4194804"/>
            <a:ext cx="11033979" cy="2019305"/>
          </a:xfrm>
        </p:spPr>
        <p:txBody>
          <a:bodyPr/>
          <a:lstStyle/>
          <a:p>
            <a:pPr algn="ctr"/>
            <a:r>
              <a:rPr lang="fr-FR" sz="2800">
                <a:cs typeface="Arial"/>
              </a:rPr>
              <a:t>S’inscrire à 2 ateliers : environ 50 min / atelier</a:t>
            </a:r>
          </a:p>
          <a:p>
            <a:endParaRPr lang="fr-FR" sz="2400">
              <a:cs typeface="Arial"/>
            </a:endParaRPr>
          </a:p>
          <a:p>
            <a:endParaRPr lang="fr-FR" sz="2400"/>
          </a:p>
          <a:p>
            <a:endParaRPr lang="fr-FR" sz="2400">
              <a:cs typeface="Arial"/>
            </a:endParaRPr>
          </a:p>
          <a:p>
            <a:endParaRPr lang="fr-FR" sz="2400"/>
          </a:p>
          <a:p>
            <a:endParaRPr lang="fr-FR" sz="2400"/>
          </a:p>
          <a:p>
            <a:endParaRPr lang="fr-FR" sz="2400"/>
          </a:p>
          <a:p>
            <a:endParaRPr lang="fr-FR" sz="2400">
              <a:cs typeface="Arial"/>
            </a:endParaRPr>
          </a:p>
          <a:p>
            <a:endParaRPr lang="fr-FR" sz="2400"/>
          </a:p>
          <a:p>
            <a:endParaRPr lang="fr-FR" sz="2400"/>
          </a:p>
        </p:txBody>
      </p:sp>
      <p:sp>
        <p:nvSpPr>
          <p:cNvPr id="6" name="Espace réservé du numéro de diapositive 5"/>
          <p:cNvSpPr>
            <a:spLocks noGrp="1"/>
          </p:cNvSpPr>
          <p:nvPr>
            <p:ph type="sldNum" sz="quarter" idx="4"/>
          </p:nvPr>
        </p:nvSpPr>
        <p:spPr/>
        <p:txBody>
          <a:bodyPr/>
          <a:lstStyle/>
          <a:p>
            <a:fld id="{48700529-637E-497F-96A9-857B3D88DE91}" type="slidenum">
              <a:rPr lang="fr-FR" dirty="0" smtClean="0"/>
              <a:pPr/>
              <a:t>11</a:t>
            </a:fld>
            <a:endParaRPr lang="fr-FR"/>
          </a:p>
        </p:txBody>
      </p:sp>
      <p:pic>
        <p:nvPicPr>
          <p:cNvPr id="4" name="Graphique 7" descr="Brainstorming de groupe avec un remplissage uni">
            <a:extLst>
              <a:ext uri="{FF2B5EF4-FFF2-40B4-BE49-F238E27FC236}">
                <a16:creationId xmlns:a16="http://schemas.microsoft.com/office/drawing/2014/main" id="{5EF69F3A-D5EC-4CF3-9068-13326639EC0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476579" y="2540103"/>
            <a:ext cx="914400" cy="914400"/>
          </a:xfrm>
          <a:prstGeom prst="rect">
            <a:avLst/>
          </a:prstGeom>
        </p:spPr>
      </p:pic>
      <p:pic>
        <p:nvPicPr>
          <p:cNvPr id="8" name="Graphique 8" descr="Groupe de personnes avec un remplissage uni">
            <a:extLst>
              <a:ext uri="{FF2B5EF4-FFF2-40B4-BE49-F238E27FC236}">
                <a16:creationId xmlns:a16="http://schemas.microsoft.com/office/drawing/2014/main" id="{0D2A411D-A068-41E9-8736-8B2764854A6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5901" y="2569395"/>
            <a:ext cx="914400" cy="914400"/>
          </a:xfrm>
          <a:prstGeom prst="rect">
            <a:avLst/>
          </a:prstGeom>
        </p:spPr>
      </p:pic>
      <p:pic>
        <p:nvPicPr>
          <p:cNvPr id="9" name="Graphique 9" descr="Groupe de femmes avec un remplissage uni">
            <a:extLst>
              <a:ext uri="{FF2B5EF4-FFF2-40B4-BE49-F238E27FC236}">
                <a16:creationId xmlns:a16="http://schemas.microsoft.com/office/drawing/2014/main" id="{63C8F9D8-1711-4940-8701-F899784DF9E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076147" y="3029057"/>
            <a:ext cx="554805" cy="546243"/>
          </a:xfrm>
          <a:prstGeom prst="rect">
            <a:avLst/>
          </a:prstGeom>
        </p:spPr>
      </p:pic>
      <p:pic>
        <p:nvPicPr>
          <p:cNvPr id="10" name="Graphique 10" descr="Groupe d’hommes avec un remplissage uni">
            <a:extLst>
              <a:ext uri="{FF2B5EF4-FFF2-40B4-BE49-F238E27FC236}">
                <a16:creationId xmlns:a16="http://schemas.microsoft.com/office/drawing/2014/main" id="{D4062202-8FCE-4DF6-B57C-047E79A897F8}"/>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927920" y="2418493"/>
            <a:ext cx="503435" cy="503435"/>
          </a:xfrm>
          <a:prstGeom prst="rect">
            <a:avLst/>
          </a:prstGeom>
        </p:spPr>
      </p:pic>
      <p:pic>
        <p:nvPicPr>
          <p:cNvPr id="14" name="Graphique 7" descr="Brainstorming de groupe avec un remplissage uni">
            <a:extLst>
              <a:ext uri="{FF2B5EF4-FFF2-40B4-BE49-F238E27FC236}">
                <a16:creationId xmlns:a16="http://schemas.microsoft.com/office/drawing/2014/main" id="{3CFEB0DD-6082-46FB-8FC9-309182B20EC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989833" y="2158429"/>
            <a:ext cx="914400" cy="914400"/>
          </a:xfrm>
          <a:prstGeom prst="rect">
            <a:avLst/>
          </a:prstGeom>
        </p:spPr>
      </p:pic>
      <p:pic>
        <p:nvPicPr>
          <p:cNvPr id="15" name="Graphique 7" descr="Brainstorming de groupe avec un remplissage uni">
            <a:extLst>
              <a:ext uri="{FF2B5EF4-FFF2-40B4-BE49-F238E27FC236}">
                <a16:creationId xmlns:a16="http://schemas.microsoft.com/office/drawing/2014/main" id="{4A20E428-F78E-4698-9C84-F048B8496CD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7968267" y="2030001"/>
            <a:ext cx="914400" cy="914400"/>
          </a:xfrm>
          <a:prstGeom prst="rect">
            <a:avLst/>
          </a:prstGeom>
        </p:spPr>
      </p:pic>
      <p:pic>
        <p:nvPicPr>
          <p:cNvPr id="16" name="Graphique 7" descr="Brainstorming de groupe avec un remplissage uni">
            <a:extLst>
              <a:ext uri="{FF2B5EF4-FFF2-40B4-BE49-F238E27FC236}">
                <a16:creationId xmlns:a16="http://schemas.microsoft.com/office/drawing/2014/main" id="{4FC33D15-6F21-4456-A54C-2601AE58E4C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505727" y="2522499"/>
            <a:ext cx="914400" cy="914400"/>
          </a:xfrm>
          <a:prstGeom prst="rect">
            <a:avLst/>
          </a:prstGeom>
        </p:spPr>
      </p:pic>
      <p:pic>
        <p:nvPicPr>
          <p:cNvPr id="17" name="Graphique 7" descr="Brainstorming de groupe avec un remplissage uni">
            <a:extLst>
              <a:ext uri="{FF2B5EF4-FFF2-40B4-BE49-F238E27FC236}">
                <a16:creationId xmlns:a16="http://schemas.microsoft.com/office/drawing/2014/main" id="{037D127F-8545-404D-9754-95B48EBAB816}"/>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902575" y="2030001"/>
            <a:ext cx="914400" cy="914400"/>
          </a:xfrm>
          <a:prstGeom prst="rect">
            <a:avLst/>
          </a:prstGeom>
        </p:spPr>
      </p:pic>
      <p:pic>
        <p:nvPicPr>
          <p:cNvPr id="18" name="Graphique 7" descr="Brainstorming de groupe avec un remplissage uni">
            <a:extLst>
              <a:ext uri="{FF2B5EF4-FFF2-40B4-BE49-F238E27FC236}">
                <a16:creationId xmlns:a16="http://schemas.microsoft.com/office/drawing/2014/main" id="{405AF799-CC4B-4C1F-81FA-56DAE71F22A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0440035" y="2423935"/>
            <a:ext cx="914400" cy="914400"/>
          </a:xfrm>
          <a:prstGeom prst="rect">
            <a:avLst/>
          </a:prstGeom>
        </p:spPr>
      </p:pic>
      <p:pic>
        <p:nvPicPr>
          <p:cNvPr id="19" name="Graphique 9" descr="Groupe de femmes avec un remplissage uni">
            <a:extLst>
              <a:ext uri="{FF2B5EF4-FFF2-40B4-BE49-F238E27FC236}">
                <a16:creationId xmlns:a16="http://schemas.microsoft.com/office/drawing/2014/main" id="{0A697E29-1121-4BF1-B3DD-BB43B6055F7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872395" y="2669461"/>
            <a:ext cx="554805" cy="546243"/>
          </a:xfrm>
          <a:prstGeom prst="rect">
            <a:avLst/>
          </a:prstGeom>
        </p:spPr>
      </p:pic>
      <p:sp>
        <p:nvSpPr>
          <p:cNvPr id="20" name="Flèche : droite à entaille 19">
            <a:extLst>
              <a:ext uri="{FF2B5EF4-FFF2-40B4-BE49-F238E27FC236}">
                <a16:creationId xmlns:a16="http://schemas.microsoft.com/office/drawing/2014/main" id="{3296EF44-12D7-437E-A9D1-F89BBC10DE86}"/>
              </a:ext>
            </a:extLst>
          </p:cNvPr>
          <p:cNvSpPr/>
          <p:nvPr/>
        </p:nvSpPr>
        <p:spPr>
          <a:xfrm>
            <a:off x="1819806" y="2781605"/>
            <a:ext cx="976044" cy="488023"/>
          </a:xfrm>
          <a:prstGeom prst="notched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lèche : droite à entaille 21">
            <a:extLst>
              <a:ext uri="{FF2B5EF4-FFF2-40B4-BE49-F238E27FC236}">
                <a16:creationId xmlns:a16="http://schemas.microsoft.com/office/drawing/2014/main" id="{F6C61677-B9CC-4207-9E4C-B2149DEB19AF}"/>
              </a:ext>
            </a:extLst>
          </p:cNvPr>
          <p:cNvSpPr/>
          <p:nvPr/>
        </p:nvSpPr>
        <p:spPr>
          <a:xfrm>
            <a:off x="4739379" y="2781605"/>
            <a:ext cx="976044" cy="488023"/>
          </a:xfrm>
          <a:prstGeom prst="notchedRightArrow">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00822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C4A4AA06-D368-647D-A7DC-A245CFD208AD}"/>
              </a:ext>
            </a:extLst>
          </p:cNvPr>
          <p:cNvSpPr>
            <a:spLocks noGrp="1"/>
          </p:cNvSpPr>
          <p:nvPr>
            <p:ph type="ftr" sz="quarter" idx="3"/>
          </p:nvPr>
        </p:nvSpPr>
        <p:spPr>
          <a:xfrm>
            <a:off x="232350" y="6378000"/>
            <a:ext cx="1504248" cy="480000"/>
          </a:xfrm>
        </p:spPr>
        <p:txBody>
          <a:bodyPr/>
          <a:lstStyle/>
          <a:p>
            <a:fld id="{49976239-D3AC-4C0B-9BC9-810E31DAA117}" type="datetime1">
              <a:rPr lang="fr-FR" smtClean="0"/>
              <a:pPr/>
              <a:t>22/11/2022</a:t>
            </a:fld>
            <a:endParaRPr lang="fr-FR"/>
          </a:p>
        </p:txBody>
      </p:sp>
      <p:sp>
        <p:nvSpPr>
          <p:cNvPr id="5" name="Espace réservé du numéro de diapositive 4">
            <a:extLst>
              <a:ext uri="{FF2B5EF4-FFF2-40B4-BE49-F238E27FC236}">
                <a16:creationId xmlns:a16="http://schemas.microsoft.com/office/drawing/2014/main" id="{02F19592-1636-24D8-46F9-4E1C27BC80E2}"/>
              </a:ext>
            </a:extLst>
          </p:cNvPr>
          <p:cNvSpPr>
            <a:spLocks noGrp="1"/>
          </p:cNvSpPr>
          <p:nvPr>
            <p:ph type="sldNum" sz="quarter" idx="4"/>
          </p:nvPr>
        </p:nvSpPr>
        <p:spPr>
          <a:xfrm>
            <a:off x="9816749" y="6378000"/>
            <a:ext cx="1800000" cy="480000"/>
          </a:xfrm>
        </p:spPr>
        <p:txBody>
          <a:bodyPr/>
          <a:lstStyle/>
          <a:p>
            <a:fld id="{48700529-637E-497F-96A9-857B3D88DE91}" type="slidenum">
              <a:rPr lang="fr-FR" smtClean="0"/>
              <a:pPr/>
              <a:t>12</a:t>
            </a:fld>
            <a:endParaRPr lang="fr-FR"/>
          </a:p>
        </p:txBody>
      </p:sp>
      <p:sp>
        <p:nvSpPr>
          <p:cNvPr id="2" name="Titre 1">
            <a:extLst>
              <a:ext uri="{FF2B5EF4-FFF2-40B4-BE49-F238E27FC236}">
                <a16:creationId xmlns:a16="http://schemas.microsoft.com/office/drawing/2014/main" id="{AC560076-9DDF-F9ED-F16D-408FC8F05CAF}"/>
              </a:ext>
            </a:extLst>
          </p:cNvPr>
          <p:cNvSpPr>
            <a:spLocks noGrp="1"/>
          </p:cNvSpPr>
          <p:nvPr>
            <p:ph type="title"/>
          </p:nvPr>
        </p:nvSpPr>
        <p:spPr>
          <a:xfrm>
            <a:off x="479999" y="1238975"/>
            <a:ext cx="11232000" cy="960000"/>
          </a:xfrm>
        </p:spPr>
        <p:txBody>
          <a:bodyPr/>
          <a:lstStyle/>
          <a:p>
            <a:r>
              <a:rPr lang="fr-FR"/>
              <a:t>Ateliers découverte de l'après-midi :</a:t>
            </a:r>
          </a:p>
        </p:txBody>
      </p:sp>
      <p:pic>
        <p:nvPicPr>
          <p:cNvPr id="12" name="Image 11">
            <a:extLst>
              <a:ext uri="{FF2B5EF4-FFF2-40B4-BE49-F238E27FC236}">
                <a16:creationId xmlns:a16="http://schemas.microsoft.com/office/drawing/2014/main" id="{7029A48E-4497-3602-7FAF-1DE9524C8919}"/>
              </a:ext>
            </a:extLst>
          </p:cNvPr>
          <p:cNvPicPr>
            <a:picLocks noChangeAspect="1"/>
          </p:cNvPicPr>
          <p:nvPr/>
        </p:nvPicPr>
        <p:blipFill rotWithShape="1">
          <a:blip r:embed="rId3"/>
          <a:srcRect t="9215" r="86931" b="3626"/>
          <a:stretch/>
        </p:blipFill>
        <p:spPr>
          <a:xfrm>
            <a:off x="1033585" y="2453607"/>
            <a:ext cx="2168724" cy="1702052"/>
          </a:xfrm>
          <a:prstGeom prst="rect">
            <a:avLst/>
          </a:prstGeom>
        </p:spPr>
      </p:pic>
      <p:sp>
        <p:nvSpPr>
          <p:cNvPr id="16" name="Espace réservé du contenu 2">
            <a:extLst>
              <a:ext uri="{FF2B5EF4-FFF2-40B4-BE49-F238E27FC236}">
                <a16:creationId xmlns:a16="http://schemas.microsoft.com/office/drawing/2014/main" id="{09F74565-3D70-463B-3B87-C43FA2208831}"/>
              </a:ext>
            </a:extLst>
          </p:cNvPr>
          <p:cNvSpPr>
            <a:spLocks noGrp="1"/>
          </p:cNvSpPr>
          <p:nvPr>
            <p:ph sz="quarter" idx="14"/>
          </p:nvPr>
        </p:nvSpPr>
        <p:spPr>
          <a:xfrm>
            <a:off x="654577" y="3660465"/>
            <a:ext cx="2932648" cy="1202990"/>
          </a:xfrm>
        </p:spPr>
        <p:txBody>
          <a:bodyPr/>
          <a:lstStyle/>
          <a:p>
            <a:pPr algn="ctr"/>
            <a:endParaRPr lang="fr-FR" sz="2400" b="1"/>
          </a:p>
          <a:p>
            <a:pPr algn="ctr"/>
            <a:r>
              <a:rPr lang="fr-FR" sz="2000" dirty="0"/>
              <a:t>Relevez les défis de </a:t>
            </a:r>
            <a:r>
              <a:rPr lang="fr-FR" sz="2000" b="1" dirty="0"/>
              <a:t>Apps </a:t>
            </a:r>
            <a:r>
              <a:rPr lang="fr-FR" sz="2000" b="1" dirty="0">
                <a:solidFill>
                  <a:schemeClr val="dk1"/>
                </a:solidFill>
              </a:rPr>
              <a:t>É</a:t>
            </a:r>
            <a:r>
              <a:rPr lang="fr-FR" sz="2000" b="1" dirty="0"/>
              <a:t>ducation !</a:t>
            </a:r>
            <a:endParaRPr lang="fr-FR" sz="2000" b="1">
              <a:cs typeface="Arial"/>
            </a:endParaRPr>
          </a:p>
        </p:txBody>
      </p:sp>
      <p:grpSp>
        <p:nvGrpSpPr>
          <p:cNvPr id="21" name="Groupe 20">
            <a:extLst>
              <a:ext uri="{FF2B5EF4-FFF2-40B4-BE49-F238E27FC236}">
                <a16:creationId xmlns:a16="http://schemas.microsoft.com/office/drawing/2014/main" id="{6B87955E-FAD7-2DA7-625A-EBB952E1CD63}"/>
              </a:ext>
            </a:extLst>
          </p:cNvPr>
          <p:cNvGrpSpPr/>
          <p:nvPr/>
        </p:nvGrpSpPr>
        <p:grpSpPr>
          <a:xfrm>
            <a:off x="4292092" y="2101509"/>
            <a:ext cx="3441310" cy="2530071"/>
            <a:chOff x="4676648" y="2891903"/>
            <a:chExt cx="4042478" cy="2957508"/>
          </a:xfrm>
        </p:grpSpPr>
        <p:pic>
          <p:nvPicPr>
            <p:cNvPr id="19" name="Image 18">
              <a:extLst>
                <a:ext uri="{FF2B5EF4-FFF2-40B4-BE49-F238E27FC236}">
                  <a16:creationId xmlns:a16="http://schemas.microsoft.com/office/drawing/2014/main" id="{F777114D-9A15-DFAB-FC02-C7AC7C0EA37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35881" y="2891903"/>
              <a:ext cx="2744413" cy="2744413"/>
            </a:xfrm>
            <a:prstGeom prst="rect">
              <a:avLst/>
            </a:prstGeom>
          </p:spPr>
        </p:pic>
        <p:sp>
          <p:nvSpPr>
            <p:cNvPr id="20" name="Espace réservé du contenu 2">
              <a:extLst>
                <a:ext uri="{FF2B5EF4-FFF2-40B4-BE49-F238E27FC236}">
                  <a16:creationId xmlns:a16="http://schemas.microsoft.com/office/drawing/2014/main" id="{6C870311-466F-66AE-C5FF-BD4FBBB6C765}"/>
                </a:ext>
              </a:extLst>
            </p:cNvPr>
            <p:cNvSpPr txBox="1">
              <a:spLocks/>
            </p:cNvSpPr>
            <p:nvPr/>
          </p:nvSpPr>
          <p:spPr bwMode="gray">
            <a:xfrm>
              <a:off x="4676648" y="5247600"/>
              <a:ext cx="4042478" cy="601811"/>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en-US" sz="2000" dirty="0" err="1"/>
                <a:t>Pratiquez</a:t>
              </a:r>
              <a:r>
                <a:rPr lang="en-US" sz="2000" dirty="0"/>
                <a:t> la</a:t>
              </a:r>
              <a:endParaRPr lang="fr-FR" sz="2000" b="1" dirty="0"/>
            </a:p>
            <a:p>
              <a:pPr algn="ctr"/>
              <a:r>
                <a:rPr lang="en-US" sz="2000" b="1" dirty="0" err="1"/>
                <a:t>webradio</a:t>
              </a:r>
              <a:r>
                <a:rPr lang="en-US" sz="2000" dirty="0"/>
                <a:t> </a:t>
              </a:r>
              <a:endParaRPr lang="fr-FR" sz="2000" b="1" dirty="0">
                <a:cs typeface="Arial"/>
              </a:endParaRPr>
            </a:p>
            <a:p>
              <a:endParaRPr lang="fr-FR" b="1"/>
            </a:p>
          </p:txBody>
        </p:sp>
      </p:grpSp>
      <p:grpSp>
        <p:nvGrpSpPr>
          <p:cNvPr id="25" name="Groupe 24">
            <a:extLst>
              <a:ext uri="{FF2B5EF4-FFF2-40B4-BE49-F238E27FC236}">
                <a16:creationId xmlns:a16="http://schemas.microsoft.com/office/drawing/2014/main" id="{31DCD0AF-1605-03BD-5555-8F73819F7F57}"/>
              </a:ext>
            </a:extLst>
          </p:cNvPr>
          <p:cNvGrpSpPr/>
          <p:nvPr/>
        </p:nvGrpSpPr>
        <p:grpSpPr>
          <a:xfrm>
            <a:off x="8189228" y="2488434"/>
            <a:ext cx="3645922" cy="2185087"/>
            <a:chOff x="-237234" y="4380145"/>
            <a:chExt cx="3645922" cy="2185087"/>
          </a:xfrm>
        </p:grpSpPr>
        <p:pic>
          <p:nvPicPr>
            <p:cNvPr id="23" name="Picture 4" descr="https://leclerc.ecollege.haute-garonne.fr/lectureFichiergw.do?ID_FICHIER=1412185550027">
              <a:extLst>
                <a:ext uri="{FF2B5EF4-FFF2-40B4-BE49-F238E27FC236}">
                  <a16:creationId xmlns:a16="http://schemas.microsoft.com/office/drawing/2014/main" id="{F0041D93-F9C6-DC06-72C6-B903270AF4C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8912"/>
            <a:stretch/>
          </p:blipFill>
          <p:spPr bwMode="auto">
            <a:xfrm>
              <a:off x="145707" y="4380145"/>
              <a:ext cx="2847975" cy="1699559"/>
            </a:xfrm>
            <a:prstGeom prst="rect">
              <a:avLst/>
            </a:prstGeom>
            <a:noFill/>
            <a:extLst>
              <a:ext uri="{909E8E84-426E-40DD-AFC4-6F175D3DCCD1}">
                <a14:hiddenFill xmlns:a14="http://schemas.microsoft.com/office/drawing/2010/main">
                  <a:solidFill>
                    <a:srgbClr val="FFFFFF"/>
                  </a:solidFill>
                </a14:hiddenFill>
              </a:ext>
            </a:extLst>
          </p:spPr>
        </p:pic>
        <p:sp>
          <p:nvSpPr>
            <p:cNvPr id="24" name="Espace réservé du contenu 2">
              <a:extLst>
                <a:ext uri="{FF2B5EF4-FFF2-40B4-BE49-F238E27FC236}">
                  <a16:creationId xmlns:a16="http://schemas.microsoft.com/office/drawing/2014/main" id="{1955C740-8915-D1E7-B707-E6F7451909D6}"/>
                </a:ext>
              </a:extLst>
            </p:cNvPr>
            <p:cNvSpPr txBox="1">
              <a:spLocks/>
            </p:cNvSpPr>
            <p:nvPr/>
          </p:nvSpPr>
          <p:spPr bwMode="gray">
            <a:xfrm>
              <a:off x="-237234" y="5484364"/>
              <a:ext cx="3645922" cy="1080868"/>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endParaRPr lang="fr-FR" sz="2400" b="1"/>
            </a:p>
            <a:p>
              <a:pPr algn="ctr"/>
              <a:r>
                <a:rPr lang="fr-FR" sz="2000" dirty="0"/>
                <a:t>Défi</a:t>
              </a:r>
              <a:endParaRPr lang="fr-FR" sz="2000" dirty="0" err="1">
                <a:cs typeface="Arial"/>
              </a:endParaRPr>
            </a:p>
            <a:p>
              <a:pPr algn="ctr"/>
              <a:r>
                <a:rPr lang="fr-FR" sz="2000" b="1" dirty="0" err="1"/>
                <a:t>Roboteck</a:t>
              </a:r>
              <a:r>
                <a:rPr lang="fr-FR" sz="2000" b="1" dirty="0"/>
                <a:t> Cycle 3</a:t>
              </a:r>
              <a:endParaRPr lang="fr-FR" sz="2000" dirty="0">
                <a:cs typeface="Arial"/>
              </a:endParaRPr>
            </a:p>
            <a:p>
              <a:endParaRPr lang="fr-FR" b="1"/>
            </a:p>
            <a:p>
              <a:endParaRPr lang="fr-FR" b="1"/>
            </a:p>
          </p:txBody>
        </p:sp>
      </p:grpSp>
      <p:sp>
        <p:nvSpPr>
          <p:cNvPr id="33" name="Rectangle : coins arrondis 32">
            <a:extLst>
              <a:ext uri="{FF2B5EF4-FFF2-40B4-BE49-F238E27FC236}">
                <a16:creationId xmlns:a16="http://schemas.microsoft.com/office/drawing/2014/main" id="{98505C92-2EBF-4EFA-DA69-1769A0A1BDF6}"/>
              </a:ext>
            </a:extLst>
          </p:cNvPr>
          <p:cNvSpPr/>
          <p:nvPr/>
        </p:nvSpPr>
        <p:spPr>
          <a:xfrm>
            <a:off x="8427763" y="2382173"/>
            <a:ext cx="3045072" cy="2560452"/>
          </a:xfrm>
          <a:prstGeom prst="roundRect">
            <a:avLst/>
          </a:prstGeom>
          <a:noFill/>
          <a:ln w="28575">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 coins arrondis 34">
            <a:extLst>
              <a:ext uri="{FF2B5EF4-FFF2-40B4-BE49-F238E27FC236}">
                <a16:creationId xmlns:a16="http://schemas.microsoft.com/office/drawing/2014/main" id="{61E4C454-3FC4-EADC-2025-0B1A2FB546DC}"/>
              </a:ext>
            </a:extLst>
          </p:cNvPr>
          <p:cNvSpPr/>
          <p:nvPr/>
        </p:nvSpPr>
        <p:spPr>
          <a:xfrm>
            <a:off x="4464624" y="2318524"/>
            <a:ext cx="3110629" cy="2641412"/>
          </a:xfrm>
          <a:prstGeom prst="roundRect">
            <a:avLst/>
          </a:prstGeom>
          <a:noFill/>
          <a:ln w="28575">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 coins arrondis 35">
            <a:extLst>
              <a:ext uri="{FF2B5EF4-FFF2-40B4-BE49-F238E27FC236}">
                <a16:creationId xmlns:a16="http://schemas.microsoft.com/office/drawing/2014/main" id="{D1A36DF0-1B2C-E55E-6DE6-DF62E9E44F7F}"/>
              </a:ext>
            </a:extLst>
          </p:cNvPr>
          <p:cNvSpPr/>
          <p:nvPr/>
        </p:nvSpPr>
        <p:spPr>
          <a:xfrm>
            <a:off x="575446" y="2317124"/>
            <a:ext cx="3091535" cy="2579037"/>
          </a:xfrm>
          <a:prstGeom prst="roundRect">
            <a:avLst/>
          </a:prstGeom>
          <a:noFill/>
          <a:ln w="28575">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762698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90C4A9C-ADBE-4FC1-B25E-8F491617B9D6}"/>
              </a:ext>
            </a:extLst>
          </p:cNvPr>
          <p:cNvSpPr>
            <a:spLocks noGrp="1"/>
          </p:cNvSpPr>
          <p:nvPr>
            <p:ph type="title"/>
          </p:nvPr>
        </p:nvSpPr>
        <p:spPr/>
        <p:txBody>
          <a:bodyPr/>
          <a:lstStyle/>
          <a:p>
            <a:r>
              <a:rPr lang="fr-FR"/>
              <a:t>Les </a:t>
            </a:r>
            <a:r>
              <a:rPr lang="fr-FR" err="1"/>
              <a:t>EduLAB</a:t>
            </a:r>
            <a:r>
              <a:rPr lang="fr-FR"/>
              <a:t>, nos missions</a:t>
            </a:r>
            <a:endParaRPr lang="fr-FR">
              <a:cs typeface="Arial"/>
            </a:endParaRPr>
          </a:p>
        </p:txBody>
      </p:sp>
      <p:sp>
        <p:nvSpPr>
          <p:cNvPr id="6" name="Espace réservé du numéro de diapositive 5">
            <a:extLst>
              <a:ext uri="{FF2B5EF4-FFF2-40B4-BE49-F238E27FC236}">
                <a16:creationId xmlns:a16="http://schemas.microsoft.com/office/drawing/2014/main" id="{888F3EDE-2FC1-4E39-8BE1-4993AF4DE4AB}"/>
              </a:ext>
            </a:extLst>
          </p:cNvPr>
          <p:cNvSpPr>
            <a:spLocks noGrp="1"/>
          </p:cNvSpPr>
          <p:nvPr>
            <p:ph type="sldNum" sz="quarter" idx="4"/>
          </p:nvPr>
        </p:nvSpPr>
        <p:spPr/>
        <p:txBody>
          <a:bodyPr/>
          <a:lstStyle/>
          <a:p>
            <a:fld id="{48700529-637E-497F-96A9-857B3D88DE91}" type="slidenum">
              <a:rPr lang="fr-FR" smtClean="0"/>
              <a:pPr/>
              <a:t>13</a:t>
            </a:fld>
            <a:endParaRPr lang="fr-FR"/>
          </a:p>
        </p:txBody>
      </p:sp>
      <p:sp>
        <p:nvSpPr>
          <p:cNvPr id="32" name="ZoneTexte 2">
            <a:extLst>
              <a:ext uri="{FF2B5EF4-FFF2-40B4-BE49-F238E27FC236}">
                <a16:creationId xmlns:a16="http://schemas.microsoft.com/office/drawing/2014/main" id="{54B97351-C61C-E564-0369-C7E981CF1DB8}"/>
              </a:ext>
            </a:extLst>
          </p:cNvPr>
          <p:cNvSpPr txBox="1"/>
          <p:nvPr/>
        </p:nvSpPr>
        <p:spPr>
          <a:xfrm>
            <a:off x="8543296" y="4191980"/>
            <a:ext cx="2458635" cy="646331"/>
          </a:xfrm>
          <a:prstGeom prst="rect">
            <a:avLst/>
          </a:prstGeom>
          <a:noFill/>
        </p:spPr>
        <p:txBody>
          <a:bodyPr wrap="square" lIns="91440" tIns="45720" rIns="91440" bIns="45720" rtlCol="0" anchor="t">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a:hlinkClick r:id="rId3"/>
              </a:rPr>
              <a:t>Missions des EduLAB en vidéo</a:t>
            </a:r>
          </a:p>
        </p:txBody>
      </p:sp>
      <p:pic>
        <p:nvPicPr>
          <p:cNvPr id="33" name="Image 32" descr="Une image contenant carte&#10;&#10;Description générée automatiquement">
            <a:extLst>
              <a:ext uri="{FF2B5EF4-FFF2-40B4-BE49-F238E27FC236}">
                <a16:creationId xmlns:a16="http://schemas.microsoft.com/office/drawing/2014/main" id="{BA8D0196-0C2D-5070-AB3D-F5210E534674}"/>
              </a:ext>
            </a:extLst>
          </p:cNvPr>
          <p:cNvPicPr>
            <a:picLocks noChangeAspect="1"/>
          </p:cNvPicPr>
          <p:nvPr/>
        </p:nvPicPr>
        <p:blipFill>
          <a:blip r:embed="rId4"/>
          <a:stretch>
            <a:fillRect/>
          </a:stretch>
        </p:blipFill>
        <p:spPr>
          <a:xfrm>
            <a:off x="8480844" y="2492369"/>
            <a:ext cx="2586936" cy="1262391"/>
          </a:xfrm>
          <a:prstGeom prst="rect">
            <a:avLst/>
          </a:prstGeom>
        </p:spPr>
      </p:pic>
      <p:pic>
        <p:nvPicPr>
          <p:cNvPr id="35" name="Image 35" descr="Une image contenant texte&#10;&#10;Description générée automatiquement">
            <a:extLst>
              <a:ext uri="{FF2B5EF4-FFF2-40B4-BE49-F238E27FC236}">
                <a16:creationId xmlns:a16="http://schemas.microsoft.com/office/drawing/2014/main" id="{6BE7B37F-6E5E-82EE-1FFF-71059AA3EC9B}"/>
              </a:ext>
            </a:extLst>
          </p:cNvPr>
          <p:cNvPicPr>
            <a:picLocks noChangeAspect="1"/>
          </p:cNvPicPr>
          <p:nvPr/>
        </p:nvPicPr>
        <p:blipFill>
          <a:blip r:embed="rId5"/>
          <a:stretch>
            <a:fillRect/>
          </a:stretch>
        </p:blipFill>
        <p:spPr>
          <a:xfrm>
            <a:off x="505522" y="1679444"/>
            <a:ext cx="6850565" cy="4651402"/>
          </a:xfrm>
          <a:prstGeom prst="rect">
            <a:avLst/>
          </a:prstGeom>
        </p:spPr>
      </p:pic>
      <p:pic>
        <p:nvPicPr>
          <p:cNvPr id="37" name="Image 11">
            <a:extLst>
              <a:ext uri="{FF2B5EF4-FFF2-40B4-BE49-F238E27FC236}">
                <a16:creationId xmlns:a16="http://schemas.microsoft.com/office/drawing/2014/main" id="{0F2B2444-DDF9-B358-82EE-BAA32451F174}"/>
              </a:ext>
            </a:extLst>
          </p:cNvPr>
          <p:cNvPicPr>
            <a:picLocks noChangeAspect="1"/>
          </p:cNvPicPr>
          <p:nvPr/>
        </p:nvPicPr>
        <p:blipFill>
          <a:blip r:embed="rId6"/>
          <a:stretch>
            <a:fillRect/>
          </a:stretch>
        </p:blipFill>
        <p:spPr>
          <a:xfrm>
            <a:off x="10978376" y="4315521"/>
            <a:ext cx="392152" cy="392152"/>
          </a:xfrm>
          <a:prstGeom prst="rect">
            <a:avLst/>
          </a:prstGeom>
        </p:spPr>
      </p:pic>
    </p:spTree>
    <p:extLst>
      <p:ext uri="{BB962C8B-B14F-4D97-AF65-F5344CB8AC3E}">
        <p14:creationId xmlns:p14="http://schemas.microsoft.com/office/powerpoint/2010/main" val="276665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90C4A9C-ADBE-4FC1-B25E-8F491617B9D6}"/>
              </a:ext>
            </a:extLst>
          </p:cNvPr>
          <p:cNvSpPr>
            <a:spLocks noGrp="1"/>
          </p:cNvSpPr>
          <p:nvPr>
            <p:ph type="title"/>
          </p:nvPr>
        </p:nvSpPr>
        <p:spPr/>
        <p:txBody>
          <a:bodyPr/>
          <a:lstStyle/>
          <a:p>
            <a:r>
              <a:rPr lang="fr-FR"/>
              <a:t>Vos </a:t>
            </a:r>
            <a:r>
              <a:rPr lang="fr-FR" err="1"/>
              <a:t>EduLAB</a:t>
            </a:r>
            <a:r>
              <a:rPr lang="fr-FR"/>
              <a:t> dans l'Aveyron</a:t>
            </a:r>
            <a:endParaRPr lang="fr-FR">
              <a:cs typeface="Arial"/>
            </a:endParaRPr>
          </a:p>
        </p:txBody>
      </p:sp>
      <p:sp>
        <p:nvSpPr>
          <p:cNvPr id="6" name="Espace réservé du numéro de diapositive 5">
            <a:extLst>
              <a:ext uri="{FF2B5EF4-FFF2-40B4-BE49-F238E27FC236}">
                <a16:creationId xmlns:a16="http://schemas.microsoft.com/office/drawing/2014/main" id="{888F3EDE-2FC1-4E39-8BE1-4993AF4DE4AB}"/>
              </a:ext>
            </a:extLst>
          </p:cNvPr>
          <p:cNvSpPr>
            <a:spLocks noGrp="1"/>
          </p:cNvSpPr>
          <p:nvPr>
            <p:ph type="sldNum" sz="quarter" idx="4"/>
          </p:nvPr>
        </p:nvSpPr>
        <p:spPr/>
        <p:txBody>
          <a:bodyPr/>
          <a:lstStyle/>
          <a:p>
            <a:fld id="{48700529-637E-497F-96A9-857B3D88DE91}" type="slidenum">
              <a:rPr lang="fr-FR" smtClean="0"/>
              <a:pPr/>
              <a:t>14</a:t>
            </a:fld>
            <a:endParaRPr lang="fr-FR"/>
          </a:p>
        </p:txBody>
      </p:sp>
      <p:pic>
        <p:nvPicPr>
          <p:cNvPr id="14" name="Image 13">
            <a:extLst>
              <a:ext uri="{FF2B5EF4-FFF2-40B4-BE49-F238E27FC236}">
                <a16:creationId xmlns:a16="http://schemas.microsoft.com/office/drawing/2014/main" id="{3AF5DE85-00D5-80C4-6446-36907A1ACE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8237" y="4148543"/>
            <a:ext cx="2128725" cy="563486"/>
          </a:xfrm>
          <a:prstGeom prst="rect">
            <a:avLst/>
          </a:prstGeom>
        </p:spPr>
      </p:pic>
      <p:pic>
        <p:nvPicPr>
          <p:cNvPr id="15" name="Image 14">
            <a:extLst>
              <a:ext uri="{FF2B5EF4-FFF2-40B4-BE49-F238E27FC236}">
                <a16:creationId xmlns:a16="http://schemas.microsoft.com/office/drawing/2014/main" id="{175BC181-31A0-9D8A-D05A-30C2884DBC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19004" y="1892074"/>
            <a:ext cx="2360645" cy="624877"/>
          </a:xfrm>
          <a:prstGeom prst="rect">
            <a:avLst/>
          </a:prstGeom>
        </p:spPr>
      </p:pic>
      <p:pic>
        <p:nvPicPr>
          <p:cNvPr id="16" name="Image 15">
            <a:extLst>
              <a:ext uri="{FF2B5EF4-FFF2-40B4-BE49-F238E27FC236}">
                <a16:creationId xmlns:a16="http://schemas.microsoft.com/office/drawing/2014/main" id="{4CE40E49-88F7-7A1F-C3BA-113B0E06241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63208" y="1880406"/>
            <a:ext cx="2398081" cy="623580"/>
          </a:xfrm>
          <a:prstGeom prst="rect">
            <a:avLst/>
          </a:prstGeom>
        </p:spPr>
      </p:pic>
      <p:pic>
        <p:nvPicPr>
          <p:cNvPr id="17" name="Image 16">
            <a:extLst>
              <a:ext uri="{FF2B5EF4-FFF2-40B4-BE49-F238E27FC236}">
                <a16:creationId xmlns:a16="http://schemas.microsoft.com/office/drawing/2014/main" id="{DE1217DC-F0E6-9D59-8B88-B485A8818DD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9153" y="1935825"/>
            <a:ext cx="2357324" cy="571953"/>
          </a:xfrm>
          <a:prstGeom prst="rect">
            <a:avLst/>
          </a:prstGeom>
        </p:spPr>
      </p:pic>
      <p:pic>
        <p:nvPicPr>
          <p:cNvPr id="18" name="Image 17">
            <a:extLst>
              <a:ext uri="{FF2B5EF4-FFF2-40B4-BE49-F238E27FC236}">
                <a16:creationId xmlns:a16="http://schemas.microsoft.com/office/drawing/2014/main" id="{4C44C5E1-58CF-9CC8-2B57-C72CC503E75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70042" y="4155458"/>
            <a:ext cx="2128726" cy="563486"/>
          </a:xfrm>
          <a:prstGeom prst="rect">
            <a:avLst/>
          </a:prstGeom>
        </p:spPr>
      </p:pic>
      <p:pic>
        <p:nvPicPr>
          <p:cNvPr id="19" name="Image 18">
            <a:extLst>
              <a:ext uri="{FF2B5EF4-FFF2-40B4-BE49-F238E27FC236}">
                <a16:creationId xmlns:a16="http://schemas.microsoft.com/office/drawing/2014/main" id="{EB0AFDC0-7F91-4D35-9AEB-FFD90C6B7A7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767644" y="2035834"/>
            <a:ext cx="904769" cy="1761669"/>
          </a:xfrm>
          <a:prstGeom prst="rect">
            <a:avLst/>
          </a:prstGeom>
        </p:spPr>
      </p:pic>
      <p:pic>
        <p:nvPicPr>
          <p:cNvPr id="20" name="Image 19">
            <a:extLst>
              <a:ext uri="{FF2B5EF4-FFF2-40B4-BE49-F238E27FC236}">
                <a16:creationId xmlns:a16="http://schemas.microsoft.com/office/drawing/2014/main" id="{4A7FFCEB-826C-4143-88B8-7D018BE4365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247154" y="4297948"/>
            <a:ext cx="1103746" cy="1716274"/>
          </a:xfrm>
          <a:prstGeom prst="rect">
            <a:avLst/>
          </a:prstGeom>
        </p:spPr>
      </p:pic>
      <p:pic>
        <p:nvPicPr>
          <p:cNvPr id="21" name="Image 20">
            <a:extLst>
              <a:ext uri="{FF2B5EF4-FFF2-40B4-BE49-F238E27FC236}">
                <a16:creationId xmlns:a16="http://schemas.microsoft.com/office/drawing/2014/main" id="{9F5B89B6-94FA-B6F4-80B9-8B3EE75BF25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464901" y="2090450"/>
            <a:ext cx="959522" cy="1710206"/>
          </a:xfrm>
          <a:prstGeom prst="rect">
            <a:avLst/>
          </a:prstGeom>
        </p:spPr>
      </p:pic>
      <p:pic>
        <p:nvPicPr>
          <p:cNvPr id="22" name="Image 21">
            <a:extLst>
              <a:ext uri="{FF2B5EF4-FFF2-40B4-BE49-F238E27FC236}">
                <a16:creationId xmlns:a16="http://schemas.microsoft.com/office/drawing/2014/main" id="{446D1354-5180-A1FA-45A8-3A6FABD0968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319012" y="4236372"/>
            <a:ext cx="945104" cy="1764741"/>
          </a:xfrm>
          <a:prstGeom prst="rect">
            <a:avLst/>
          </a:prstGeom>
        </p:spPr>
      </p:pic>
      <p:sp>
        <p:nvSpPr>
          <p:cNvPr id="23" name="Titre 1">
            <a:extLst>
              <a:ext uri="{FF2B5EF4-FFF2-40B4-BE49-F238E27FC236}">
                <a16:creationId xmlns:a16="http://schemas.microsoft.com/office/drawing/2014/main" id="{2E86FCBF-7FD1-9F2E-3811-0FD3A841F66E}"/>
              </a:ext>
            </a:extLst>
          </p:cNvPr>
          <p:cNvSpPr txBox="1">
            <a:spLocks/>
          </p:cNvSpPr>
          <p:nvPr/>
        </p:nvSpPr>
        <p:spPr bwMode="gray">
          <a:xfrm>
            <a:off x="1853881" y="5076214"/>
            <a:ext cx="1362920" cy="302803"/>
          </a:xfrm>
          <a:prstGeom prst="rect">
            <a:avLst/>
          </a:prstGeom>
        </p:spPr>
        <p:txBody>
          <a:bodyPr vert="horz" lIns="0" tIns="0" rIns="0" bIns="0" rtlCol="0" anchor="t" anchorCtr="0">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ts val="200"/>
              </a:spcBef>
            </a:pPr>
            <a:r>
              <a:rPr lang="fr-FR" sz="1600">
                <a:solidFill>
                  <a:schemeClr val="bg1">
                    <a:lumMod val="50000"/>
                  </a:schemeClr>
                </a:solidFill>
                <a:cs typeface="Arial"/>
              </a:rPr>
              <a:t>Jean-Louis</a:t>
            </a:r>
            <a:br>
              <a:rPr lang="fr-FR" sz="1600">
                <a:cs typeface="Arial"/>
              </a:rPr>
            </a:br>
            <a:r>
              <a:rPr lang="fr-FR" sz="1600">
                <a:solidFill>
                  <a:schemeClr val="bg1">
                    <a:lumMod val="50000"/>
                  </a:schemeClr>
                </a:solidFill>
                <a:cs typeface="Arial"/>
              </a:rPr>
              <a:t>LE DEAUT</a:t>
            </a:r>
            <a:endParaRPr lang="fr-FR">
              <a:solidFill>
                <a:schemeClr val="bg1">
                  <a:lumMod val="50000"/>
                </a:schemeClr>
              </a:solidFill>
            </a:endParaRPr>
          </a:p>
        </p:txBody>
      </p:sp>
      <p:sp>
        <p:nvSpPr>
          <p:cNvPr id="24" name="Titre 1">
            <a:extLst>
              <a:ext uri="{FF2B5EF4-FFF2-40B4-BE49-F238E27FC236}">
                <a16:creationId xmlns:a16="http://schemas.microsoft.com/office/drawing/2014/main" id="{50AA8B2E-9EF5-ED47-E1FE-2586804D72A4}"/>
              </a:ext>
            </a:extLst>
          </p:cNvPr>
          <p:cNvSpPr txBox="1">
            <a:spLocks/>
          </p:cNvSpPr>
          <p:nvPr/>
        </p:nvSpPr>
        <p:spPr bwMode="gray">
          <a:xfrm>
            <a:off x="9101517" y="2801837"/>
            <a:ext cx="1362920" cy="302803"/>
          </a:xfrm>
          <a:prstGeom prst="rect">
            <a:avLst/>
          </a:prstGeom>
        </p:spPr>
        <p:txBody>
          <a:bodyPr vert="horz" lIns="0" tIns="0" rIns="0" bIns="0" rtlCol="0" anchor="t" anchorCtr="0">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ts val="200"/>
              </a:spcBef>
            </a:pPr>
            <a:r>
              <a:rPr lang="fr-FR" sz="1600">
                <a:solidFill>
                  <a:schemeClr val="bg1">
                    <a:lumMod val="50000"/>
                  </a:schemeClr>
                </a:solidFill>
                <a:cs typeface="Arial"/>
              </a:rPr>
              <a:t>Jérôme GOUDIN</a:t>
            </a:r>
            <a:endParaRPr lang="fr-FR">
              <a:solidFill>
                <a:schemeClr val="bg1">
                  <a:lumMod val="50000"/>
                </a:schemeClr>
              </a:solidFill>
            </a:endParaRPr>
          </a:p>
        </p:txBody>
      </p:sp>
      <p:sp>
        <p:nvSpPr>
          <p:cNvPr id="25" name="Titre 1">
            <a:extLst>
              <a:ext uri="{FF2B5EF4-FFF2-40B4-BE49-F238E27FC236}">
                <a16:creationId xmlns:a16="http://schemas.microsoft.com/office/drawing/2014/main" id="{2573F6EA-30BE-491B-4628-A19BF053719D}"/>
              </a:ext>
            </a:extLst>
          </p:cNvPr>
          <p:cNvSpPr txBox="1">
            <a:spLocks/>
          </p:cNvSpPr>
          <p:nvPr/>
        </p:nvSpPr>
        <p:spPr bwMode="gray">
          <a:xfrm>
            <a:off x="5071317" y="2769486"/>
            <a:ext cx="1362920" cy="302803"/>
          </a:xfrm>
          <a:prstGeom prst="rect">
            <a:avLst/>
          </a:prstGeom>
        </p:spPr>
        <p:txBody>
          <a:bodyPr vert="horz" lIns="0" tIns="0" rIns="0" bIns="0" rtlCol="0" anchor="t" anchorCtr="0">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ts val="200"/>
              </a:spcBef>
            </a:pPr>
            <a:r>
              <a:rPr lang="fr-FR" sz="1600">
                <a:solidFill>
                  <a:schemeClr val="bg1">
                    <a:lumMod val="50000"/>
                  </a:schemeClr>
                </a:solidFill>
                <a:cs typeface="Arial"/>
              </a:rPr>
              <a:t>Vincent IMBERT</a:t>
            </a:r>
            <a:endParaRPr lang="fr-FR">
              <a:solidFill>
                <a:schemeClr val="bg1">
                  <a:lumMod val="50000"/>
                </a:schemeClr>
              </a:solidFill>
            </a:endParaRPr>
          </a:p>
        </p:txBody>
      </p:sp>
      <p:sp>
        <p:nvSpPr>
          <p:cNvPr id="26" name="Titre 1">
            <a:extLst>
              <a:ext uri="{FF2B5EF4-FFF2-40B4-BE49-F238E27FC236}">
                <a16:creationId xmlns:a16="http://schemas.microsoft.com/office/drawing/2014/main" id="{BBB084CF-6982-7698-95DE-6EDEEEF3E83D}"/>
              </a:ext>
            </a:extLst>
          </p:cNvPr>
          <p:cNvSpPr txBox="1">
            <a:spLocks/>
          </p:cNvSpPr>
          <p:nvPr/>
        </p:nvSpPr>
        <p:spPr bwMode="gray">
          <a:xfrm>
            <a:off x="5832436" y="5119922"/>
            <a:ext cx="1503288" cy="312829"/>
          </a:xfrm>
          <a:prstGeom prst="rect">
            <a:avLst/>
          </a:prstGeom>
        </p:spPr>
        <p:txBody>
          <a:bodyPr vert="horz" lIns="0" tIns="0" rIns="0" bIns="0" rtlCol="0" anchor="t" anchorCtr="0">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ts val="200"/>
              </a:spcBef>
            </a:pPr>
            <a:r>
              <a:rPr lang="fr-FR" sz="1600">
                <a:solidFill>
                  <a:schemeClr val="bg1">
                    <a:lumMod val="50000"/>
                  </a:schemeClr>
                </a:solidFill>
                <a:cs typeface="Arial"/>
              </a:rPr>
              <a:t>David </a:t>
            </a:r>
            <a:br>
              <a:rPr lang="fr-FR" sz="1600">
                <a:cs typeface="Arial"/>
              </a:rPr>
            </a:br>
            <a:r>
              <a:rPr lang="fr-FR" sz="1600">
                <a:solidFill>
                  <a:schemeClr val="bg1">
                    <a:lumMod val="50000"/>
                  </a:schemeClr>
                </a:solidFill>
                <a:cs typeface="Arial"/>
              </a:rPr>
              <a:t>RAYNAL</a:t>
            </a:r>
            <a:endParaRPr lang="fr-FR">
              <a:solidFill>
                <a:schemeClr val="bg1">
                  <a:lumMod val="50000"/>
                </a:schemeClr>
              </a:solidFill>
            </a:endParaRPr>
          </a:p>
        </p:txBody>
      </p:sp>
      <p:sp>
        <p:nvSpPr>
          <p:cNvPr id="27" name="Titre 1">
            <a:extLst>
              <a:ext uri="{FF2B5EF4-FFF2-40B4-BE49-F238E27FC236}">
                <a16:creationId xmlns:a16="http://schemas.microsoft.com/office/drawing/2014/main" id="{C1CBEED2-9981-B31C-A9AC-4E32C9E1EB79}"/>
              </a:ext>
            </a:extLst>
          </p:cNvPr>
          <p:cNvSpPr txBox="1">
            <a:spLocks/>
          </p:cNvSpPr>
          <p:nvPr/>
        </p:nvSpPr>
        <p:spPr bwMode="gray">
          <a:xfrm>
            <a:off x="1512930" y="2766260"/>
            <a:ext cx="1362920" cy="302803"/>
          </a:xfrm>
          <a:prstGeom prst="rect">
            <a:avLst/>
          </a:prstGeom>
        </p:spPr>
        <p:txBody>
          <a:bodyPr vert="horz" lIns="0" tIns="0" rIns="0" bIns="0" rtlCol="0" anchor="t" anchorCtr="0">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ts val="200"/>
              </a:spcBef>
            </a:pPr>
            <a:r>
              <a:rPr lang="fr-FR" sz="1600">
                <a:solidFill>
                  <a:schemeClr val="bg1">
                    <a:lumMod val="50000"/>
                  </a:schemeClr>
                </a:solidFill>
                <a:cs typeface="Arial"/>
              </a:rPr>
              <a:t>Cédric SALVAT</a:t>
            </a:r>
            <a:endParaRPr lang="fr-FR">
              <a:solidFill>
                <a:schemeClr val="bg1">
                  <a:lumMod val="50000"/>
                </a:schemeClr>
              </a:solidFill>
            </a:endParaRPr>
          </a:p>
        </p:txBody>
      </p:sp>
      <p:pic>
        <p:nvPicPr>
          <p:cNvPr id="30" name="Image 30" descr="Une image contenant personne&#10;&#10;Description générée automatiquement">
            <a:extLst>
              <a:ext uri="{FF2B5EF4-FFF2-40B4-BE49-F238E27FC236}">
                <a16:creationId xmlns:a16="http://schemas.microsoft.com/office/drawing/2014/main" id="{77EF5A6B-D691-CA36-DAE9-698F60CEFADB}"/>
              </a:ext>
            </a:extLst>
          </p:cNvPr>
          <p:cNvPicPr>
            <a:picLocks noChangeAspect="1"/>
          </p:cNvPicPr>
          <p:nvPr/>
        </p:nvPicPr>
        <p:blipFill>
          <a:blip r:embed="rId12"/>
          <a:stretch>
            <a:fillRect/>
          </a:stretch>
        </p:blipFill>
        <p:spPr>
          <a:xfrm>
            <a:off x="6478317" y="2025534"/>
            <a:ext cx="958850" cy="1774825"/>
          </a:xfrm>
          <a:prstGeom prst="rect">
            <a:avLst/>
          </a:prstGeom>
        </p:spPr>
      </p:pic>
      <p:sp>
        <p:nvSpPr>
          <p:cNvPr id="3" name="Titre 1">
            <a:extLst>
              <a:ext uri="{FF2B5EF4-FFF2-40B4-BE49-F238E27FC236}">
                <a16:creationId xmlns:a16="http://schemas.microsoft.com/office/drawing/2014/main" id="{08AFF342-D841-6779-81D6-A4BCA1A0D802}"/>
              </a:ext>
            </a:extLst>
          </p:cNvPr>
          <p:cNvSpPr txBox="1">
            <a:spLocks/>
          </p:cNvSpPr>
          <p:nvPr/>
        </p:nvSpPr>
        <p:spPr bwMode="gray">
          <a:xfrm>
            <a:off x="9478265" y="5125084"/>
            <a:ext cx="1503288" cy="312829"/>
          </a:xfrm>
          <a:prstGeom prst="rect">
            <a:avLst/>
          </a:prstGeom>
        </p:spPr>
        <p:txBody>
          <a:bodyPr vert="horz" lIns="0" tIns="0" rIns="0" bIns="0" rtlCol="0" anchor="t" anchorCtr="0">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Bef>
                <a:spcPts val="200"/>
              </a:spcBef>
            </a:pPr>
            <a:r>
              <a:rPr lang="fr-FR" sz="1600">
                <a:solidFill>
                  <a:schemeClr val="bg1">
                    <a:lumMod val="50000"/>
                  </a:schemeClr>
                </a:solidFill>
                <a:cs typeface="Arial"/>
              </a:rPr>
              <a:t>Hélène </a:t>
            </a:r>
            <a:br>
              <a:rPr lang="fr-FR" sz="1600">
                <a:cs typeface="Arial"/>
              </a:rPr>
            </a:br>
            <a:r>
              <a:rPr lang="fr-FR" sz="1600">
                <a:solidFill>
                  <a:schemeClr val="bg1">
                    <a:lumMod val="50000"/>
                  </a:schemeClr>
                </a:solidFill>
                <a:cs typeface="Arial"/>
              </a:rPr>
              <a:t>CASAUX</a:t>
            </a:r>
            <a:endParaRPr lang="fr-FR">
              <a:solidFill>
                <a:schemeClr val="bg1">
                  <a:lumMod val="50000"/>
                </a:schemeClr>
              </a:solidFill>
            </a:endParaRPr>
          </a:p>
        </p:txBody>
      </p:sp>
      <p:pic>
        <p:nvPicPr>
          <p:cNvPr id="4" name="Image 4" descr="Une image contenant personne, femme&#10;&#10;Description générée automatiquement">
            <a:extLst>
              <a:ext uri="{FF2B5EF4-FFF2-40B4-BE49-F238E27FC236}">
                <a16:creationId xmlns:a16="http://schemas.microsoft.com/office/drawing/2014/main" id="{9A47072D-A407-8780-0D24-BABDCEBC8D4B}"/>
              </a:ext>
            </a:extLst>
          </p:cNvPr>
          <p:cNvPicPr>
            <a:picLocks noChangeAspect="1"/>
          </p:cNvPicPr>
          <p:nvPr/>
        </p:nvPicPr>
        <p:blipFill>
          <a:blip r:embed="rId13"/>
          <a:stretch>
            <a:fillRect/>
          </a:stretch>
        </p:blipFill>
        <p:spPr>
          <a:xfrm>
            <a:off x="10757274" y="4295954"/>
            <a:ext cx="1156088" cy="1708512"/>
          </a:xfrm>
          <a:prstGeom prst="rect">
            <a:avLst/>
          </a:prstGeom>
        </p:spPr>
      </p:pic>
      <p:pic>
        <p:nvPicPr>
          <p:cNvPr id="7" name="Image 7">
            <a:extLst>
              <a:ext uri="{FF2B5EF4-FFF2-40B4-BE49-F238E27FC236}">
                <a16:creationId xmlns:a16="http://schemas.microsoft.com/office/drawing/2014/main" id="{036DA476-8336-2DDC-EF7A-C9621E5F0C9D}"/>
              </a:ext>
            </a:extLst>
          </p:cNvPr>
          <p:cNvPicPr>
            <a:picLocks noChangeAspect="1"/>
          </p:cNvPicPr>
          <p:nvPr/>
        </p:nvPicPr>
        <p:blipFill>
          <a:blip r:embed="rId14"/>
          <a:stretch>
            <a:fillRect/>
          </a:stretch>
        </p:blipFill>
        <p:spPr>
          <a:xfrm>
            <a:off x="9051061" y="4302074"/>
            <a:ext cx="1838325" cy="323850"/>
          </a:xfrm>
          <a:prstGeom prst="rect">
            <a:avLst/>
          </a:prstGeom>
        </p:spPr>
      </p:pic>
    </p:spTree>
    <p:extLst>
      <p:ext uri="{BB962C8B-B14F-4D97-AF65-F5344CB8AC3E}">
        <p14:creationId xmlns:p14="http://schemas.microsoft.com/office/powerpoint/2010/main" val="1650954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888F3EDE-2FC1-4E39-8BE1-4993AF4DE4AB}"/>
              </a:ext>
            </a:extLst>
          </p:cNvPr>
          <p:cNvSpPr>
            <a:spLocks noGrp="1"/>
          </p:cNvSpPr>
          <p:nvPr>
            <p:ph type="sldNum" sz="quarter" idx="4"/>
          </p:nvPr>
        </p:nvSpPr>
        <p:spPr/>
        <p:txBody>
          <a:bodyPr/>
          <a:lstStyle/>
          <a:p>
            <a:fld id="{48700529-637E-497F-96A9-857B3D88DE91}" type="slidenum">
              <a:rPr lang="fr-FR" smtClean="0"/>
              <a:pPr/>
              <a:t>15</a:t>
            </a:fld>
            <a:endParaRPr lang="fr-FR"/>
          </a:p>
        </p:txBody>
      </p:sp>
      <p:pic>
        <p:nvPicPr>
          <p:cNvPr id="5" name="Image 4">
            <a:extLst>
              <a:ext uri="{FF2B5EF4-FFF2-40B4-BE49-F238E27FC236}">
                <a16:creationId xmlns:a16="http://schemas.microsoft.com/office/drawing/2014/main" id="{0560EAC6-ADE1-278B-7983-16BE234ADA92}"/>
              </a:ext>
            </a:extLst>
          </p:cNvPr>
          <p:cNvPicPr>
            <a:picLocks noChangeAspect="1"/>
          </p:cNvPicPr>
          <p:nvPr/>
        </p:nvPicPr>
        <p:blipFill rotWithShape="1">
          <a:blip r:embed="rId3"/>
          <a:srcRect b="12256"/>
          <a:stretch/>
        </p:blipFill>
        <p:spPr>
          <a:xfrm>
            <a:off x="369230" y="2315528"/>
            <a:ext cx="4618892" cy="2926182"/>
          </a:xfrm>
          <a:prstGeom prst="rect">
            <a:avLst/>
          </a:prstGeom>
        </p:spPr>
      </p:pic>
      <p:sp>
        <p:nvSpPr>
          <p:cNvPr id="7" name="Titre 1">
            <a:extLst>
              <a:ext uri="{FF2B5EF4-FFF2-40B4-BE49-F238E27FC236}">
                <a16:creationId xmlns:a16="http://schemas.microsoft.com/office/drawing/2014/main" id="{73B0F395-399C-3035-90E0-A2DF259AC4FD}"/>
              </a:ext>
            </a:extLst>
          </p:cNvPr>
          <p:cNvSpPr>
            <a:spLocks noGrp="1"/>
          </p:cNvSpPr>
          <p:nvPr/>
        </p:nvSpPr>
        <p:spPr bwMode="gray">
          <a:xfrm>
            <a:off x="479999" y="1200000"/>
            <a:ext cx="11513214" cy="960000"/>
          </a:xfrm>
          <a:prstGeom prst="rect">
            <a:avLst/>
          </a:prstGeom>
        </p:spPr>
        <p:txBody>
          <a:bodyPr vert="horz" lIns="0" tIns="0" rIns="0" bIns="0" rtlCol="0" anchor="t" anchorCtr="0">
            <a:noAutofit/>
          </a:bodyPr>
          <a:lstStyle>
            <a:lvl1pPr algn="l" defTabSz="1219170" rtl="0" eaLnBrk="1" latinLnBrk="0" hangingPunct="1">
              <a:lnSpc>
                <a:spcPct val="90000"/>
              </a:lnSpc>
              <a:spcBef>
                <a:spcPct val="0"/>
              </a:spcBef>
              <a:buNone/>
              <a:defRPr sz="3400" b="1" kern="1200">
                <a:solidFill>
                  <a:schemeClr val="tx1"/>
                </a:solidFill>
                <a:latin typeface="+mj-lt"/>
                <a:ea typeface="+mj-ea"/>
                <a:cs typeface="+mj-cs"/>
              </a:defRPr>
            </a:lvl1pPr>
          </a:lstStyle>
          <a:p>
            <a:r>
              <a:rPr lang="fr-FR" dirty="0"/>
              <a:t>Les missions du IAN</a:t>
            </a:r>
          </a:p>
          <a:p>
            <a:r>
              <a:rPr lang="fr-FR" dirty="0"/>
              <a:t>Interlocuteur Académique pour le Numérique </a:t>
            </a:r>
            <a:endParaRPr lang="fr-FR"/>
          </a:p>
        </p:txBody>
      </p:sp>
      <p:sp>
        <p:nvSpPr>
          <p:cNvPr id="8" name="ZoneTexte 3">
            <a:extLst>
              <a:ext uri="{FF2B5EF4-FFF2-40B4-BE49-F238E27FC236}">
                <a16:creationId xmlns:a16="http://schemas.microsoft.com/office/drawing/2014/main" id="{316A5F92-68F0-F46C-5874-6CAD17C903CB}"/>
              </a:ext>
            </a:extLst>
          </p:cNvPr>
          <p:cNvSpPr txBox="1"/>
          <p:nvPr/>
        </p:nvSpPr>
        <p:spPr>
          <a:xfrm>
            <a:off x="1693794" y="5560741"/>
            <a:ext cx="3494477" cy="33855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ea typeface="+mn-lt"/>
                <a:cs typeface="+mn-lt"/>
                <a:hlinkClick r:id="rId4"/>
              </a:rPr>
              <a:t>Les IAN de l'académie de toulouse</a:t>
            </a:r>
            <a:endParaRPr lang="en-US" sz="1600">
              <a:cs typeface="Arial"/>
            </a:endParaRPr>
          </a:p>
        </p:txBody>
      </p:sp>
      <p:pic>
        <p:nvPicPr>
          <p:cNvPr id="9" name="Image 8" descr="Une image contenant texte&#10;&#10;Description générée automatiquement">
            <a:extLst>
              <a:ext uri="{FF2B5EF4-FFF2-40B4-BE49-F238E27FC236}">
                <a16:creationId xmlns:a16="http://schemas.microsoft.com/office/drawing/2014/main" id="{24D57F30-0A19-6E9B-5C89-3F441031CCA8}"/>
              </a:ext>
            </a:extLst>
          </p:cNvPr>
          <p:cNvPicPr>
            <a:picLocks noChangeAspect="1"/>
          </p:cNvPicPr>
          <p:nvPr/>
        </p:nvPicPr>
        <p:blipFill>
          <a:blip r:embed="rId5"/>
          <a:stretch>
            <a:fillRect/>
          </a:stretch>
        </p:blipFill>
        <p:spPr>
          <a:xfrm>
            <a:off x="5183553" y="2313328"/>
            <a:ext cx="6504352" cy="3022652"/>
          </a:xfrm>
          <a:prstGeom prst="rect">
            <a:avLst/>
          </a:prstGeom>
        </p:spPr>
      </p:pic>
      <p:sp>
        <p:nvSpPr>
          <p:cNvPr id="10" name="Flèche : droite 9">
            <a:extLst>
              <a:ext uri="{FF2B5EF4-FFF2-40B4-BE49-F238E27FC236}">
                <a16:creationId xmlns:a16="http://schemas.microsoft.com/office/drawing/2014/main" id="{892C50A2-471C-300A-EB26-07DF2F1F2F68}"/>
              </a:ext>
            </a:extLst>
          </p:cNvPr>
          <p:cNvSpPr/>
          <p:nvPr/>
        </p:nvSpPr>
        <p:spPr>
          <a:xfrm>
            <a:off x="4628541" y="3957981"/>
            <a:ext cx="846494" cy="389034"/>
          </a:xfrm>
          <a:prstGeom prst="rightArrow">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pic>
        <p:nvPicPr>
          <p:cNvPr id="11" name="Image 11">
            <a:extLst>
              <a:ext uri="{FF2B5EF4-FFF2-40B4-BE49-F238E27FC236}">
                <a16:creationId xmlns:a16="http://schemas.microsoft.com/office/drawing/2014/main" id="{C60FF7D9-AC52-CD48-880C-1DA1B810568D}"/>
              </a:ext>
            </a:extLst>
          </p:cNvPr>
          <p:cNvPicPr>
            <a:picLocks noChangeAspect="1"/>
          </p:cNvPicPr>
          <p:nvPr/>
        </p:nvPicPr>
        <p:blipFill>
          <a:blip r:embed="rId6"/>
          <a:stretch>
            <a:fillRect/>
          </a:stretch>
        </p:blipFill>
        <p:spPr>
          <a:xfrm>
            <a:off x="1090961" y="5560741"/>
            <a:ext cx="392152" cy="392152"/>
          </a:xfrm>
          <a:prstGeom prst="rect">
            <a:avLst/>
          </a:prstGeom>
        </p:spPr>
      </p:pic>
    </p:spTree>
    <p:extLst>
      <p:ext uri="{BB962C8B-B14F-4D97-AF65-F5344CB8AC3E}">
        <p14:creationId xmlns:p14="http://schemas.microsoft.com/office/powerpoint/2010/main" val="20442072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888F3EDE-2FC1-4E39-8BE1-4993AF4DE4AB}"/>
              </a:ext>
            </a:extLst>
          </p:cNvPr>
          <p:cNvSpPr>
            <a:spLocks noGrp="1"/>
          </p:cNvSpPr>
          <p:nvPr>
            <p:ph type="sldNum" sz="quarter" idx="4"/>
          </p:nvPr>
        </p:nvSpPr>
        <p:spPr/>
        <p:txBody>
          <a:bodyPr/>
          <a:lstStyle/>
          <a:p>
            <a:fld id="{48700529-637E-497F-96A9-857B3D88DE91}" type="slidenum">
              <a:rPr lang="fr-FR" smtClean="0"/>
              <a:pPr/>
              <a:t>16</a:t>
            </a:fld>
            <a:endParaRPr lang="fr-FR"/>
          </a:p>
        </p:txBody>
      </p:sp>
      <p:pic>
        <p:nvPicPr>
          <p:cNvPr id="2" name="Image 1">
            <a:extLst>
              <a:ext uri="{FF2B5EF4-FFF2-40B4-BE49-F238E27FC236}">
                <a16:creationId xmlns:a16="http://schemas.microsoft.com/office/drawing/2014/main" id="{593D0609-27F4-632E-BDA3-BE939C0A5223}"/>
              </a:ext>
            </a:extLst>
          </p:cNvPr>
          <p:cNvPicPr>
            <a:picLocks noChangeAspect="1"/>
          </p:cNvPicPr>
          <p:nvPr/>
        </p:nvPicPr>
        <p:blipFill>
          <a:blip r:embed="rId3"/>
          <a:stretch>
            <a:fillRect/>
          </a:stretch>
        </p:blipFill>
        <p:spPr>
          <a:xfrm>
            <a:off x="5142751" y="3001952"/>
            <a:ext cx="1799773" cy="1358901"/>
          </a:xfrm>
          <a:prstGeom prst="rect">
            <a:avLst/>
          </a:prstGeom>
        </p:spPr>
      </p:pic>
      <p:pic>
        <p:nvPicPr>
          <p:cNvPr id="4" name="Image 3" descr="Une image contenant table&#10;&#10;Description générée automatiquement">
            <a:extLst>
              <a:ext uri="{FF2B5EF4-FFF2-40B4-BE49-F238E27FC236}">
                <a16:creationId xmlns:a16="http://schemas.microsoft.com/office/drawing/2014/main" id="{1A36FB6F-D9A9-6B28-C1FC-7DBA9D6EF46C}"/>
              </a:ext>
            </a:extLst>
          </p:cNvPr>
          <p:cNvPicPr>
            <a:picLocks noChangeAspect="1"/>
          </p:cNvPicPr>
          <p:nvPr/>
        </p:nvPicPr>
        <p:blipFill>
          <a:blip r:embed="rId4"/>
          <a:stretch>
            <a:fillRect/>
          </a:stretch>
        </p:blipFill>
        <p:spPr>
          <a:xfrm>
            <a:off x="1903986" y="2396165"/>
            <a:ext cx="2655277" cy="3774773"/>
          </a:xfrm>
          <a:prstGeom prst="rect">
            <a:avLst/>
          </a:prstGeom>
          <a:ln w="12700">
            <a:solidFill>
              <a:schemeClr val="tx1"/>
            </a:solidFill>
          </a:ln>
        </p:spPr>
      </p:pic>
      <p:pic>
        <p:nvPicPr>
          <p:cNvPr id="11" name="Image 10" descr="Une image contenant carte&#10;&#10;Description générée automatiquement">
            <a:extLst>
              <a:ext uri="{FF2B5EF4-FFF2-40B4-BE49-F238E27FC236}">
                <a16:creationId xmlns:a16="http://schemas.microsoft.com/office/drawing/2014/main" id="{5B1F8820-F516-7498-C19C-F4FCDE190232}"/>
              </a:ext>
            </a:extLst>
          </p:cNvPr>
          <p:cNvPicPr>
            <a:picLocks noChangeAspect="1"/>
          </p:cNvPicPr>
          <p:nvPr/>
        </p:nvPicPr>
        <p:blipFill>
          <a:blip r:embed="rId5"/>
          <a:stretch>
            <a:fillRect/>
          </a:stretch>
        </p:blipFill>
        <p:spPr>
          <a:xfrm>
            <a:off x="7395995" y="2273766"/>
            <a:ext cx="2889738" cy="3866633"/>
          </a:xfrm>
          <a:prstGeom prst="rect">
            <a:avLst/>
          </a:prstGeom>
          <a:ln w="12700">
            <a:solidFill>
              <a:schemeClr val="tx1"/>
            </a:solidFill>
            <a:prstDash val="solid"/>
          </a:ln>
        </p:spPr>
      </p:pic>
      <p:sp>
        <p:nvSpPr>
          <p:cNvPr id="12" name="ZoneTexte 5">
            <a:extLst>
              <a:ext uri="{FF2B5EF4-FFF2-40B4-BE49-F238E27FC236}">
                <a16:creationId xmlns:a16="http://schemas.microsoft.com/office/drawing/2014/main" id="{6BF40A48-ED74-5F11-6EEB-2CF959F8FF45}"/>
              </a:ext>
            </a:extLst>
          </p:cNvPr>
          <p:cNvSpPr txBox="1"/>
          <p:nvPr/>
        </p:nvSpPr>
        <p:spPr>
          <a:xfrm>
            <a:off x="1244410" y="5768754"/>
            <a:ext cx="4257430"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cs typeface="Arial"/>
            </a:endParaRPr>
          </a:p>
        </p:txBody>
      </p:sp>
      <p:sp>
        <p:nvSpPr>
          <p:cNvPr id="13" name="ZoneTexte 6">
            <a:extLst>
              <a:ext uri="{FF2B5EF4-FFF2-40B4-BE49-F238E27FC236}">
                <a16:creationId xmlns:a16="http://schemas.microsoft.com/office/drawing/2014/main" id="{026252AD-185F-4521-C045-E5B89CAA5DE1}"/>
              </a:ext>
            </a:extLst>
          </p:cNvPr>
          <p:cNvSpPr txBox="1"/>
          <p:nvPr/>
        </p:nvSpPr>
        <p:spPr>
          <a:xfrm>
            <a:off x="1214609" y="1761361"/>
            <a:ext cx="4325814"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hlinkClick r:id="rId6"/>
              </a:rPr>
              <a:t>L'organisation de la DSDEN 12</a:t>
            </a:r>
            <a:endParaRPr lang="en-US">
              <a:cs typeface="Arial"/>
            </a:endParaRPr>
          </a:p>
        </p:txBody>
      </p:sp>
      <p:sp>
        <p:nvSpPr>
          <p:cNvPr id="14" name="ZoneTexte 7">
            <a:extLst>
              <a:ext uri="{FF2B5EF4-FFF2-40B4-BE49-F238E27FC236}">
                <a16:creationId xmlns:a16="http://schemas.microsoft.com/office/drawing/2014/main" id="{20A80EF4-B096-7873-C277-7068FCBAC9FA}"/>
              </a:ext>
            </a:extLst>
          </p:cNvPr>
          <p:cNvSpPr txBox="1"/>
          <p:nvPr/>
        </p:nvSpPr>
        <p:spPr>
          <a:xfrm>
            <a:off x="6652275" y="1733483"/>
            <a:ext cx="4159737" cy="36933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hlinkClick r:id="rId7"/>
              </a:rPr>
              <a:t>Les 5 circonscriptions</a:t>
            </a:r>
            <a:endParaRPr lang="en-US">
              <a:cs typeface="Arial"/>
            </a:endParaRPr>
          </a:p>
        </p:txBody>
      </p:sp>
      <p:sp>
        <p:nvSpPr>
          <p:cNvPr id="15" name="Titre 1">
            <a:extLst>
              <a:ext uri="{FF2B5EF4-FFF2-40B4-BE49-F238E27FC236}">
                <a16:creationId xmlns:a16="http://schemas.microsoft.com/office/drawing/2014/main" id="{78047DFD-B5A6-4EA6-04C2-D8B3AFB82285}"/>
              </a:ext>
            </a:extLst>
          </p:cNvPr>
          <p:cNvSpPr>
            <a:spLocks noGrp="1"/>
          </p:cNvSpPr>
          <p:nvPr/>
        </p:nvSpPr>
        <p:spPr bwMode="gray">
          <a:xfrm>
            <a:off x="340609" y="1200000"/>
            <a:ext cx="11513214" cy="960000"/>
          </a:xfrm>
          <a:prstGeom prst="rect">
            <a:avLst/>
          </a:prstGeom>
        </p:spPr>
        <p:txBody>
          <a:bodyPr vert="horz" lIns="0" tIns="0" rIns="0" bIns="0" rtlCol="0" anchor="t" anchorCtr="0">
            <a:noAutofit/>
          </a:bodyPr>
          <a:lstStyle>
            <a:lvl1pPr algn="l" defTabSz="1219170" rtl="0" eaLnBrk="1" latinLnBrk="0" hangingPunct="1">
              <a:lnSpc>
                <a:spcPct val="90000"/>
              </a:lnSpc>
              <a:spcBef>
                <a:spcPct val="0"/>
              </a:spcBef>
              <a:buNone/>
              <a:defRPr sz="3400" b="1" kern="1200">
                <a:solidFill>
                  <a:schemeClr val="tx1"/>
                </a:solidFill>
                <a:latin typeface="+mj-lt"/>
                <a:ea typeface="+mj-ea"/>
                <a:cs typeface="+mj-cs"/>
              </a:defRPr>
            </a:lvl1pPr>
          </a:lstStyle>
          <a:p>
            <a:r>
              <a:rPr lang="fr-FR"/>
              <a:t>Les missions du référent numérique 1er degré - CPC</a:t>
            </a:r>
            <a:endParaRPr lang="fr-FR">
              <a:cs typeface="Arial"/>
            </a:endParaRPr>
          </a:p>
        </p:txBody>
      </p:sp>
      <p:pic>
        <p:nvPicPr>
          <p:cNvPr id="18" name="Image 11">
            <a:extLst>
              <a:ext uri="{FF2B5EF4-FFF2-40B4-BE49-F238E27FC236}">
                <a16:creationId xmlns:a16="http://schemas.microsoft.com/office/drawing/2014/main" id="{FC97C348-BB8C-545D-27F3-ED9027CF2091}"/>
              </a:ext>
            </a:extLst>
          </p:cNvPr>
          <p:cNvPicPr>
            <a:picLocks noChangeAspect="1"/>
          </p:cNvPicPr>
          <p:nvPr/>
        </p:nvPicPr>
        <p:blipFill>
          <a:blip r:embed="rId8"/>
          <a:stretch>
            <a:fillRect/>
          </a:stretch>
        </p:blipFill>
        <p:spPr>
          <a:xfrm>
            <a:off x="1360449" y="1760033"/>
            <a:ext cx="392152" cy="392152"/>
          </a:xfrm>
          <a:prstGeom prst="rect">
            <a:avLst/>
          </a:prstGeom>
        </p:spPr>
      </p:pic>
      <p:pic>
        <p:nvPicPr>
          <p:cNvPr id="20" name="Image 11">
            <a:extLst>
              <a:ext uri="{FF2B5EF4-FFF2-40B4-BE49-F238E27FC236}">
                <a16:creationId xmlns:a16="http://schemas.microsoft.com/office/drawing/2014/main" id="{1C3479B5-B453-1C92-1FFE-C35523322696}"/>
              </a:ext>
            </a:extLst>
          </p:cNvPr>
          <p:cNvPicPr>
            <a:picLocks noChangeAspect="1"/>
          </p:cNvPicPr>
          <p:nvPr/>
        </p:nvPicPr>
        <p:blipFill>
          <a:blip r:embed="rId8"/>
          <a:stretch>
            <a:fillRect/>
          </a:stretch>
        </p:blipFill>
        <p:spPr>
          <a:xfrm>
            <a:off x="10086278" y="1713570"/>
            <a:ext cx="392152" cy="392152"/>
          </a:xfrm>
          <a:prstGeom prst="rect">
            <a:avLst/>
          </a:prstGeom>
        </p:spPr>
      </p:pic>
    </p:spTree>
    <p:extLst>
      <p:ext uri="{BB962C8B-B14F-4D97-AF65-F5344CB8AC3E}">
        <p14:creationId xmlns:p14="http://schemas.microsoft.com/office/powerpoint/2010/main" val="28727457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9999" y="1186374"/>
            <a:ext cx="11232000" cy="960000"/>
          </a:xfrm>
        </p:spPr>
        <p:txBody>
          <a:bodyPr/>
          <a:lstStyle/>
          <a:p>
            <a:r>
              <a:rPr lang="fr-FR"/>
              <a:t>L'actualité du numérique dans le département</a:t>
            </a:r>
          </a:p>
        </p:txBody>
      </p:sp>
      <p:sp>
        <p:nvSpPr>
          <p:cNvPr id="6" name="Espace réservé du pied de page 5"/>
          <p:cNvSpPr>
            <a:spLocks noGrp="1"/>
          </p:cNvSpPr>
          <p:nvPr>
            <p:ph type="ftr" sz="quarter" idx="3"/>
          </p:nvPr>
        </p:nvSpPr>
        <p:spPr/>
        <p:txBody>
          <a:bodyPr/>
          <a:lstStyle/>
          <a:p>
            <a:fld id="{43BEBF48-918F-45E2-88E7-7510024CF073}" type="datetime1">
              <a:rPr lang="fr-FR" smtClean="0"/>
              <a:pPr/>
              <a:t>22/11/2022</a:t>
            </a:fld>
            <a:endParaRPr lang="fr-FR"/>
          </a:p>
        </p:txBody>
      </p:sp>
      <p:sp>
        <p:nvSpPr>
          <p:cNvPr id="7" name="Espace réservé du numéro de diapositive 6"/>
          <p:cNvSpPr>
            <a:spLocks noGrp="1"/>
          </p:cNvSpPr>
          <p:nvPr>
            <p:ph type="sldNum" sz="quarter" idx="4"/>
          </p:nvPr>
        </p:nvSpPr>
        <p:spPr/>
        <p:txBody>
          <a:bodyPr/>
          <a:lstStyle/>
          <a:p>
            <a:fld id="{48700529-637E-497F-96A9-857B3D88DE91}" type="slidenum">
              <a:rPr lang="fr-FR" smtClean="0"/>
              <a:pPr/>
              <a:t>17</a:t>
            </a:fld>
            <a:endParaRPr lang="fr-FR"/>
          </a:p>
        </p:txBody>
      </p:sp>
      <p:sp>
        <p:nvSpPr>
          <p:cNvPr id="4" name="ZoneTexte 3">
            <a:extLst>
              <a:ext uri="{FF2B5EF4-FFF2-40B4-BE49-F238E27FC236}">
                <a16:creationId xmlns:a16="http://schemas.microsoft.com/office/drawing/2014/main" id="{CEC0A531-25D0-0620-D97D-B81D53DD38A5}"/>
              </a:ext>
            </a:extLst>
          </p:cNvPr>
          <p:cNvSpPr txBox="1"/>
          <p:nvPr/>
        </p:nvSpPr>
        <p:spPr>
          <a:xfrm>
            <a:off x="542265" y="1480217"/>
            <a:ext cx="10059283" cy="4770537"/>
          </a:xfrm>
          <a:prstGeom prst="rect">
            <a:avLst/>
          </a:prstGeom>
          <a:noFill/>
        </p:spPr>
        <p:txBody>
          <a:bodyPr wrap="square" lIns="91440" tIns="45720" rIns="91440" bIns="45720" rtlCol="0" anchor="t">
            <a:spAutoFit/>
          </a:bodyPr>
          <a:lstStyle/>
          <a:p>
            <a:pPr marL="285750" indent="-285750">
              <a:lnSpc>
                <a:spcPct val="200000"/>
              </a:lnSpc>
              <a:buFont typeface="Arial"/>
              <a:buChar char="•"/>
            </a:pPr>
            <a:r>
              <a:rPr lang="fr-FR" sz="2400" b="1" dirty="0">
                <a:cs typeface="Arial"/>
              </a:rPr>
              <a:t>Nouvelle répartition des établissements sur le réseau </a:t>
            </a:r>
          </a:p>
          <a:p>
            <a:pPr marL="285750" indent="-285750">
              <a:lnSpc>
                <a:spcPct val="200000"/>
              </a:lnSpc>
              <a:buFont typeface="Arial"/>
              <a:buChar char="•"/>
            </a:pPr>
            <a:r>
              <a:rPr lang="fr-FR" sz="2400" b="1" dirty="0">
                <a:cs typeface="Arial"/>
              </a:rPr>
              <a:t>Déploiement de Scribe AD</a:t>
            </a:r>
          </a:p>
          <a:p>
            <a:pPr marL="285750" indent="-285750">
              <a:lnSpc>
                <a:spcPct val="200000"/>
              </a:lnSpc>
              <a:buFont typeface="Arial"/>
              <a:buChar char="•"/>
            </a:pPr>
            <a:r>
              <a:rPr lang="fr-FR" sz="2400" b="1" err="1"/>
              <a:t>EduConnect</a:t>
            </a:r>
            <a:endParaRPr lang="fr-FR" sz="2400" b="1">
              <a:cs typeface="Arial"/>
            </a:endParaRPr>
          </a:p>
          <a:p>
            <a:pPr marL="285750" indent="-285750">
              <a:lnSpc>
                <a:spcPct val="200000"/>
              </a:lnSpc>
              <a:buFont typeface="Arial"/>
              <a:buChar char="•"/>
            </a:pPr>
            <a:r>
              <a:rPr lang="fr-FR" sz="2400" b="1" dirty="0"/>
              <a:t>Wifi </a:t>
            </a:r>
            <a:r>
              <a:rPr lang="fr-FR" sz="2400" b="1" dirty="0" err="1"/>
              <a:t>Byod</a:t>
            </a:r>
            <a:endParaRPr lang="fr-FR" sz="2400" b="1" dirty="0">
              <a:cs typeface="Arial"/>
            </a:endParaRPr>
          </a:p>
          <a:p>
            <a:pPr marL="285750" indent="-285750">
              <a:lnSpc>
                <a:spcPct val="200000"/>
              </a:lnSpc>
              <a:buFont typeface="Arial"/>
              <a:buChar char="•"/>
            </a:pPr>
            <a:r>
              <a:rPr lang="fr-FR" sz="2400" b="1" dirty="0">
                <a:cs typeface="Arial"/>
              </a:rPr>
              <a:t>Expérimentation pédagogique ordinateurs ultra portables</a:t>
            </a:r>
          </a:p>
          <a:p>
            <a:pPr marL="285750" indent="-285750">
              <a:lnSpc>
                <a:spcPct val="200000"/>
              </a:lnSpc>
              <a:buFont typeface="Arial"/>
              <a:buChar char="•"/>
            </a:pPr>
            <a:r>
              <a:rPr lang="fr-FR" sz="2400" b="1" dirty="0">
                <a:cs typeface="Arial"/>
              </a:rPr>
              <a:t>Les ressources </a:t>
            </a:r>
          </a:p>
          <a:p>
            <a:endParaRPr lang="fr-FR" sz="1600">
              <a:cs typeface="Arial"/>
            </a:endParaRPr>
          </a:p>
        </p:txBody>
      </p:sp>
      <p:pic>
        <p:nvPicPr>
          <p:cNvPr id="9" name="Image 9" descr="Une image contenant texte, clipart&#10;&#10;Description générée automatiquement">
            <a:extLst>
              <a:ext uri="{FF2B5EF4-FFF2-40B4-BE49-F238E27FC236}">
                <a16:creationId xmlns:a16="http://schemas.microsoft.com/office/drawing/2014/main" id="{3957A532-3167-AA8A-7C79-1075CEE38971}"/>
              </a:ext>
            </a:extLst>
          </p:cNvPr>
          <p:cNvPicPr>
            <a:picLocks noChangeAspect="1"/>
          </p:cNvPicPr>
          <p:nvPr/>
        </p:nvPicPr>
        <p:blipFill>
          <a:blip r:embed="rId3"/>
          <a:stretch>
            <a:fillRect/>
          </a:stretch>
        </p:blipFill>
        <p:spPr>
          <a:xfrm>
            <a:off x="4924425" y="2152650"/>
            <a:ext cx="2343150" cy="1003300"/>
          </a:xfrm>
          <a:prstGeom prst="rect">
            <a:avLst/>
          </a:prstGeom>
        </p:spPr>
      </p:pic>
      <p:pic>
        <p:nvPicPr>
          <p:cNvPr id="10" name="Image 10">
            <a:extLst>
              <a:ext uri="{FF2B5EF4-FFF2-40B4-BE49-F238E27FC236}">
                <a16:creationId xmlns:a16="http://schemas.microsoft.com/office/drawing/2014/main" id="{18471BAD-0137-BAFA-8A58-24ACDBE27410}"/>
              </a:ext>
            </a:extLst>
          </p:cNvPr>
          <p:cNvPicPr>
            <a:picLocks noChangeAspect="1"/>
          </p:cNvPicPr>
          <p:nvPr/>
        </p:nvPicPr>
        <p:blipFill>
          <a:blip r:embed="rId4"/>
          <a:stretch>
            <a:fillRect/>
          </a:stretch>
        </p:blipFill>
        <p:spPr>
          <a:xfrm>
            <a:off x="8763000" y="1663700"/>
            <a:ext cx="2501900" cy="584200"/>
          </a:xfrm>
          <a:prstGeom prst="rect">
            <a:avLst/>
          </a:prstGeom>
        </p:spPr>
      </p:pic>
      <p:pic>
        <p:nvPicPr>
          <p:cNvPr id="11" name="Image 11" descr="Une image contenant sombre, ciel nocturne&#10;&#10;Description générée automatiquement">
            <a:extLst>
              <a:ext uri="{FF2B5EF4-FFF2-40B4-BE49-F238E27FC236}">
                <a16:creationId xmlns:a16="http://schemas.microsoft.com/office/drawing/2014/main" id="{0CBC079E-58AD-722E-BF4C-56DC39F4A5A2}"/>
              </a:ext>
            </a:extLst>
          </p:cNvPr>
          <p:cNvPicPr>
            <a:picLocks noChangeAspect="1"/>
          </p:cNvPicPr>
          <p:nvPr/>
        </p:nvPicPr>
        <p:blipFill>
          <a:blip r:embed="rId5"/>
          <a:stretch>
            <a:fillRect/>
          </a:stretch>
        </p:blipFill>
        <p:spPr>
          <a:xfrm>
            <a:off x="9574751" y="4732991"/>
            <a:ext cx="2037127" cy="370809"/>
          </a:xfrm>
          <a:prstGeom prst="rect">
            <a:avLst/>
          </a:prstGeom>
        </p:spPr>
      </p:pic>
      <p:pic>
        <p:nvPicPr>
          <p:cNvPr id="13" name="Image 13">
            <a:extLst>
              <a:ext uri="{FF2B5EF4-FFF2-40B4-BE49-F238E27FC236}">
                <a16:creationId xmlns:a16="http://schemas.microsoft.com/office/drawing/2014/main" id="{D5034007-3D5A-E73D-A27E-599D00DFECA6}"/>
              </a:ext>
            </a:extLst>
          </p:cNvPr>
          <p:cNvPicPr>
            <a:picLocks noChangeAspect="1"/>
          </p:cNvPicPr>
          <p:nvPr/>
        </p:nvPicPr>
        <p:blipFill rotWithShape="1">
          <a:blip r:embed="rId6"/>
          <a:srcRect b="54286"/>
          <a:stretch/>
        </p:blipFill>
        <p:spPr>
          <a:xfrm>
            <a:off x="2603500" y="3972767"/>
            <a:ext cx="1511300" cy="402727"/>
          </a:xfrm>
          <a:prstGeom prst="rect">
            <a:avLst/>
          </a:prstGeom>
        </p:spPr>
      </p:pic>
      <p:pic>
        <p:nvPicPr>
          <p:cNvPr id="16" name="Image 16">
            <a:extLst>
              <a:ext uri="{FF2B5EF4-FFF2-40B4-BE49-F238E27FC236}">
                <a16:creationId xmlns:a16="http://schemas.microsoft.com/office/drawing/2014/main" id="{3A628306-0966-55CE-F14E-78D9B9F320EA}"/>
              </a:ext>
            </a:extLst>
          </p:cNvPr>
          <p:cNvPicPr>
            <a:picLocks noChangeAspect="1"/>
          </p:cNvPicPr>
          <p:nvPr/>
        </p:nvPicPr>
        <p:blipFill>
          <a:blip r:embed="rId7"/>
          <a:stretch>
            <a:fillRect/>
          </a:stretch>
        </p:blipFill>
        <p:spPr>
          <a:xfrm>
            <a:off x="5759031" y="5103656"/>
            <a:ext cx="924884" cy="1209987"/>
          </a:xfrm>
          <a:prstGeom prst="rect">
            <a:avLst/>
          </a:prstGeom>
          <a:ln>
            <a:solidFill>
              <a:schemeClr val="tx1"/>
            </a:solidFill>
          </a:ln>
        </p:spPr>
      </p:pic>
      <p:pic>
        <p:nvPicPr>
          <p:cNvPr id="18" name="Image 18">
            <a:extLst>
              <a:ext uri="{FF2B5EF4-FFF2-40B4-BE49-F238E27FC236}">
                <a16:creationId xmlns:a16="http://schemas.microsoft.com/office/drawing/2014/main" id="{37148854-44E0-E850-2853-93D028311E0B}"/>
              </a:ext>
            </a:extLst>
          </p:cNvPr>
          <p:cNvPicPr>
            <a:picLocks noChangeAspect="1"/>
          </p:cNvPicPr>
          <p:nvPr/>
        </p:nvPicPr>
        <p:blipFill>
          <a:blip r:embed="rId8"/>
          <a:stretch>
            <a:fillRect/>
          </a:stretch>
        </p:blipFill>
        <p:spPr>
          <a:xfrm>
            <a:off x="4064000" y="3921421"/>
            <a:ext cx="647700" cy="462958"/>
          </a:xfrm>
          <a:prstGeom prst="rect">
            <a:avLst/>
          </a:prstGeom>
        </p:spPr>
      </p:pic>
      <p:pic>
        <p:nvPicPr>
          <p:cNvPr id="19" name="Image 19">
            <a:extLst>
              <a:ext uri="{FF2B5EF4-FFF2-40B4-BE49-F238E27FC236}">
                <a16:creationId xmlns:a16="http://schemas.microsoft.com/office/drawing/2014/main" id="{8CA07E20-7BDF-F57C-392B-910014305C47}"/>
              </a:ext>
            </a:extLst>
          </p:cNvPr>
          <p:cNvPicPr>
            <a:picLocks noChangeAspect="1"/>
          </p:cNvPicPr>
          <p:nvPr/>
        </p:nvPicPr>
        <p:blipFill>
          <a:blip r:embed="rId9"/>
          <a:stretch>
            <a:fillRect/>
          </a:stretch>
        </p:blipFill>
        <p:spPr>
          <a:xfrm>
            <a:off x="2949875" y="3155787"/>
            <a:ext cx="2484408" cy="589559"/>
          </a:xfrm>
          <a:prstGeom prst="rect">
            <a:avLst/>
          </a:prstGeom>
        </p:spPr>
      </p:pic>
      <p:pic>
        <p:nvPicPr>
          <p:cNvPr id="20" name="Image 20" descr="Une image contenant texte, personne, gens, capture d’écran&#10;&#10;Description générée automatiquement">
            <a:extLst>
              <a:ext uri="{FF2B5EF4-FFF2-40B4-BE49-F238E27FC236}">
                <a16:creationId xmlns:a16="http://schemas.microsoft.com/office/drawing/2014/main" id="{9E78CA81-DCCA-CCEC-0687-0E7AEE6D146B}"/>
              </a:ext>
            </a:extLst>
          </p:cNvPr>
          <p:cNvPicPr>
            <a:picLocks noChangeAspect="1"/>
          </p:cNvPicPr>
          <p:nvPr/>
        </p:nvPicPr>
        <p:blipFill>
          <a:blip r:embed="rId10"/>
          <a:stretch>
            <a:fillRect/>
          </a:stretch>
        </p:blipFill>
        <p:spPr>
          <a:xfrm>
            <a:off x="7760539" y="5104872"/>
            <a:ext cx="888523" cy="1215581"/>
          </a:xfrm>
          <a:prstGeom prst="rect">
            <a:avLst/>
          </a:prstGeom>
          <a:ln>
            <a:solidFill>
              <a:schemeClr val="tx1"/>
            </a:solidFill>
          </a:ln>
        </p:spPr>
      </p:pic>
      <p:pic>
        <p:nvPicPr>
          <p:cNvPr id="21" name="Image 21" descr="Une image contenant texte, personne, capture d’écran, gens&#10;&#10;Description générée automatiquement">
            <a:extLst>
              <a:ext uri="{FF2B5EF4-FFF2-40B4-BE49-F238E27FC236}">
                <a16:creationId xmlns:a16="http://schemas.microsoft.com/office/drawing/2014/main" id="{2D3560A2-B967-0B55-B66F-5D198B93E9F2}"/>
              </a:ext>
            </a:extLst>
          </p:cNvPr>
          <p:cNvPicPr>
            <a:picLocks noChangeAspect="1"/>
          </p:cNvPicPr>
          <p:nvPr/>
        </p:nvPicPr>
        <p:blipFill>
          <a:blip r:embed="rId11"/>
          <a:stretch>
            <a:fillRect/>
          </a:stretch>
        </p:blipFill>
        <p:spPr>
          <a:xfrm>
            <a:off x="3833004" y="5099182"/>
            <a:ext cx="888521" cy="1217258"/>
          </a:xfrm>
          <a:prstGeom prst="rect">
            <a:avLst/>
          </a:prstGeom>
          <a:ln>
            <a:solidFill>
              <a:schemeClr val="tx1"/>
            </a:solidFill>
          </a:ln>
        </p:spPr>
      </p:pic>
    </p:spTree>
    <p:extLst>
      <p:ext uri="{BB962C8B-B14F-4D97-AF65-F5344CB8AC3E}">
        <p14:creationId xmlns:p14="http://schemas.microsoft.com/office/powerpoint/2010/main" val="1645793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9999" y="1186374"/>
            <a:ext cx="11244700" cy="642500"/>
          </a:xfrm>
        </p:spPr>
        <p:txBody>
          <a:bodyPr/>
          <a:lstStyle/>
          <a:p>
            <a:r>
              <a:rPr lang="fr-FR"/>
              <a:t>Répartition des EPLE sur le réseau </a:t>
            </a:r>
            <a:r>
              <a:rPr lang="fr-FR" err="1"/>
              <a:t>EduLAB</a:t>
            </a:r>
            <a:endParaRPr lang="fr-FR" sz="2800" err="1">
              <a:cs typeface="Arial"/>
            </a:endParaRPr>
          </a:p>
        </p:txBody>
      </p:sp>
      <p:sp>
        <p:nvSpPr>
          <p:cNvPr id="6" name="Espace réservé du pied de page 5"/>
          <p:cNvSpPr>
            <a:spLocks noGrp="1"/>
          </p:cNvSpPr>
          <p:nvPr>
            <p:ph type="ftr" sz="quarter" idx="3"/>
          </p:nvPr>
        </p:nvSpPr>
        <p:spPr/>
        <p:txBody>
          <a:bodyPr/>
          <a:lstStyle/>
          <a:p>
            <a:fld id="{43BEBF48-918F-45E2-88E7-7510024CF073}" type="datetime1">
              <a:rPr lang="fr-FR" smtClean="0"/>
              <a:pPr/>
              <a:t>22/11/2022</a:t>
            </a:fld>
            <a:endParaRPr lang="fr-FR"/>
          </a:p>
        </p:txBody>
      </p:sp>
      <p:sp>
        <p:nvSpPr>
          <p:cNvPr id="7" name="Espace réservé du numéro de diapositive 6"/>
          <p:cNvSpPr>
            <a:spLocks noGrp="1"/>
          </p:cNvSpPr>
          <p:nvPr>
            <p:ph type="sldNum" sz="quarter" idx="4"/>
          </p:nvPr>
        </p:nvSpPr>
        <p:spPr/>
        <p:txBody>
          <a:bodyPr/>
          <a:lstStyle/>
          <a:p>
            <a:fld id="{48700529-637E-497F-96A9-857B3D88DE91}" type="slidenum">
              <a:rPr lang="fr-FR" smtClean="0"/>
              <a:pPr/>
              <a:t>18</a:t>
            </a:fld>
            <a:endParaRPr lang="fr-FR"/>
          </a:p>
        </p:txBody>
      </p:sp>
      <p:pic>
        <p:nvPicPr>
          <p:cNvPr id="9" name="Image 11">
            <a:extLst>
              <a:ext uri="{FF2B5EF4-FFF2-40B4-BE49-F238E27FC236}">
                <a16:creationId xmlns:a16="http://schemas.microsoft.com/office/drawing/2014/main" id="{BF2ED00F-3770-60C2-2B4A-4A29A30E46EC}"/>
              </a:ext>
            </a:extLst>
          </p:cNvPr>
          <p:cNvPicPr>
            <a:picLocks noChangeAspect="1"/>
          </p:cNvPicPr>
          <p:nvPr/>
        </p:nvPicPr>
        <p:blipFill>
          <a:blip r:embed="rId3"/>
          <a:stretch>
            <a:fillRect/>
          </a:stretch>
        </p:blipFill>
        <p:spPr>
          <a:xfrm>
            <a:off x="7930158" y="5507176"/>
            <a:ext cx="392152" cy="392152"/>
          </a:xfrm>
          <a:prstGeom prst="rect">
            <a:avLst/>
          </a:prstGeom>
        </p:spPr>
      </p:pic>
      <p:sp>
        <p:nvSpPr>
          <p:cNvPr id="3" name="ZoneTexte 2">
            <a:extLst>
              <a:ext uri="{FF2B5EF4-FFF2-40B4-BE49-F238E27FC236}">
                <a16:creationId xmlns:a16="http://schemas.microsoft.com/office/drawing/2014/main" id="{0070E81F-920B-F4CC-8EEC-3EEA6FABC3AE}"/>
              </a:ext>
            </a:extLst>
          </p:cNvPr>
          <p:cNvSpPr txBox="1"/>
          <p:nvPr/>
        </p:nvSpPr>
        <p:spPr>
          <a:xfrm>
            <a:off x="8329961" y="5523571"/>
            <a:ext cx="313349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4"/>
              </a:rPr>
              <a:t>http://u.osmfr.org/m/748223/</a:t>
            </a:r>
            <a:endParaRPr lang="en-US"/>
          </a:p>
        </p:txBody>
      </p:sp>
      <p:pic>
        <p:nvPicPr>
          <p:cNvPr id="4" name="Image 4" descr="Une image contenant carte&#10;&#10;Description générée automatiquement">
            <a:extLst>
              <a:ext uri="{FF2B5EF4-FFF2-40B4-BE49-F238E27FC236}">
                <a16:creationId xmlns:a16="http://schemas.microsoft.com/office/drawing/2014/main" id="{38540B78-455F-ECF6-2583-F256A60A5CEE}"/>
              </a:ext>
            </a:extLst>
          </p:cNvPr>
          <p:cNvPicPr>
            <a:picLocks noChangeAspect="1"/>
          </p:cNvPicPr>
          <p:nvPr/>
        </p:nvPicPr>
        <p:blipFill>
          <a:blip r:embed="rId5"/>
          <a:stretch>
            <a:fillRect/>
          </a:stretch>
        </p:blipFill>
        <p:spPr>
          <a:xfrm>
            <a:off x="1258229" y="1826936"/>
            <a:ext cx="3979126" cy="3975419"/>
          </a:xfrm>
          <a:prstGeom prst="rect">
            <a:avLst/>
          </a:prstGeom>
        </p:spPr>
      </p:pic>
      <p:pic>
        <p:nvPicPr>
          <p:cNvPr id="5" name="Image 7">
            <a:extLst>
              <a:ext uri="{FF2B5EF4-FFF2-40B4-BE49-F238E27FC236}">
                <a16:creationId xmlns:a16="http://schemas.microsoft.com/office/drawing/2014/main" id="{4A6ED6E1-A9EE-F913-D913-AE4C3FD288AD}"/>
              </a:ext>
            </a:extLst>
          </p:cNvPr>
          <p:cNvPicPr>
            <a:picLocks noChangeAspect="1"/>
          </p:cNvPicPr>
          <p:nvPr/>
        </p:nvPicPr>
        <p:blipFill>
          <a:blip r:embed="rId6"/>
          <a:stretch>
            <a:fillRect/>
          </a:stretch>
        </p:blipFill>
        <p:spPr>
          <a:xfrm>
            <a:off x="8264912" y="2289717"/>
            <a:ext cx="2743200" cy="2743200"/>
          </a:xfrm>
          <a:prstGeom prst="rect">
            <a:avLst/>
          </a:prstGeom>
        </p:spPr>
      </p:pic>
    </p:spTree>
    <p:extLst>
      <p:ext uri="{BB962C8B-B14F-4D97-AF65-F5344CB8AC3E}">
        <p14:creationId xmlns:p14="http://schemas.microsoft.com/office/powerpoint/2010/main" val="19351870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9999" y="1186374"/>
            <a:ext cx="11244700" cy="642500"/>
          </a:xfrm>
        </p:spPr>
        <p:txBody>
          <a:bodyPr/>
          <a:lstStyle/>
          <a:p>
            <a:r>
              <a:rPr lang="fr-FR" dirty="0"/>
              <a:t>Déploiement de Scribe AD - CD12</a:t>
            </a:r>
            <a:endParaRPr lang="fr-FR" dirty="0">
              <a:cs typeface="Arial"/>
            </a:endParaRPr>
          </a:p>
        </p:txBody>
      </p:sp>
      <p:sp>
        <p:nvSpPr>
          <p:cNvPr id="6" name="Espace réservé du pied de page 5"/>
          <p:cNvSpPr>
            <a:spLocks noGrp="1"/>
          </p:cNvSpPr>
          <p:nvPr>
            <p:ph type="ftr" sz="quarter" idx="3"/>
          </p:nvPr>
        </p:nvSpPr>
        <p:spPr/>
        <p:txBody>
          <a:bodyPr/>
          <a:lstStyle/>
          <a:p>
            <a:fld id="{43BEBF48-918F-45E2-88E7-7510024CF073}" type="datetime1">
              <a:rPr lang="fr-FR" smtClean="0"/>
              <a:pPr/>
              <a:t>22/11/2022</a:t>
            </a:fld>
            <a:endParaRPr lang="fr-FR"/>
          </a:p>
        </p:txBody>
      </p:sp>
      <p:sp>
        <p:nvSpPr>
          <p:cNvPr id="7" name="Espace réservé du numéro de diapositive 6"/>
          <p:cNvSpPr>
            <a:spLocks noGrp="1"/>
          </p:cNvSpPr>
          <p:nvPr>
            <p:ph type="sldNum" sz="quarter" idx="4"/>
          </p:nvPr>
        </p:nvSpPr>
        <p:spPr/>
        <p:txBody>
          <a:bodyPr/>
          <a:lstStyle/>
          <a:p>
            <a:fld id="{48700529-637E-497F-96A9-857B3D88DE91}" type="slidenum">
              <a:rPr lang="fr-FR" smtClean="0"/>
              <a:pPr/>
              <a:t>19</a:t>
            </a:fld>
            <a:endParaRPr lang="fr-FR"/>
          </a:p>
        </p:txBody>
      </p:sp>
      <p:sp>
        <p:nvSpPr>
          <p:cNvPr id="5" name="Rectangle 4">
            <a:extLst>
              <a:ext uri="{FF2B5EF4-FFF2-40B4-BE49-F238E27FC236}">
                <a16:creationId xmlns:a16="http://schemas.microsoft.com/office/drawing/2014/main" id="{D33A4800-7D92-CFF3-1EB4-B7A2F6F003B5}"/>
              </a:ext>
            </a:extLst>
          </p:cNvPr>
          <p:cNvSpPr/>
          <p:nvPr/>
        </p:nvSpPr>
        <p:spPr>
          <a:xfrm>
            <a:off x="470124" y="1755283"/>
            <a:ext cx="10925146" cy="923330"/>
          </a:xfrm>
          <a:prstGeom prst="rect">
            <a:avLst/>
          </a:prstGeom>
        </p:spPr>
        <p:txBody>
          <a:bodyPr wrap="square" lIns="91440" tIns="45720" rIns="91440" bIns="45720" anchor="t">
            <a:spAutoFit/>
          </a:bodyPr>
          <a:lstStyle/>
          <a:p>
            <a:r>
              <a:rPr lang="fr-FR" b="1" dirty="0"/>
              <a:t>Objectif </a:t>
            </a:r>
            <a:r>
              <a:rPr lang="fr-FR" dirty="0"/>
              <a:t>: remplacer l'outil de gestion </a:t>
            </a:r>
            <a:r>
              <a:rPr lang="fr-FR" dirty="0">
                <a:ea typeface="+mn-lt"/>
                <a:cs typeface="+mn-lt"/>
              </a:rPr>
              <a:t>utilisé par les RUPN </a:t>
            </a:r>
            <a:r>
              <a:rPr lang="fr-FR" dirty="0"/>
              <a:t>pour les utilisateurs et les matériels.</a:t>
            </a:r>
          </a:p>
          <a:p>
            <a:pPr marL="285750" indent="-285750">
              <a:buFont typeface="Arial"/>
              <a:buChar char="•"/>
            </a:pPr>
            <a:r>
              <a:rPr lang="fr-FR" dirty="0">
                <a:cs typeface="Arial"/>
              </a:rPr>
              <a:t>Magret n'est </a:t>
            </a:r>
            <a:r>
              <a:rPr lang="fr-FR" b="1" dirty="0">
                <a:solidFill>
                  <a:schemeClr val="tx2"/>
                </a:solidFill>
                <a:cs typeface="Arial"/>
              </a:rPr>
              <a:t>plus développé</a:t>
            </a:r>
            <a:r>
              <a:rPr lang="fr-FR" dirty="0">
                <a:cs typeface="Arial"/>
              </a:rPr>
              <a:t> depuis plusieurs années &gt; problème de compatibilité avec Windows.</a:t>
            </a:r>
          </a:p>
          <a:p>
            <a:pPr marL="285750" indent="-285750">
              <a:buFont typeface="Arial"/>
              <a:buChar char="•"/>
            </a:pPr>
            <a:r>
              <a:rPr lang="fr-FR" dirty="0">
                <a:cs typeface="Arial"/>
              </a:rPr>
              <a:t>Magret est un </a:t>
            </a:r>
            <a:r>
              <a:rPr lang="fr-FR" b="1" dirty="0">
                <a:solidFill>
                  <a:schemeClr val="tx2"/>
                </a:solidFill>
                <a:cs typeface="Arial"/>
              </a:rPr>
              <a:t>outil local</a:t>
            </a:r>
            <a:r>
              <a:rPr lang="fr-FR" dirty="0">
                <a:solidFill>
                  <a:schemeClr val="tx2"/>
                </a:solidFill>
                <a:cs typeface="Arial"/>
              </a:rPr>
              <a:t> </a:t>
            </a:r>
            <a:r>
              <a:rPr lang="fr-FR" dirty="0">
                <a:cs typeface="Arial"/>
              </a:rPr>
              <a:t>&gt; Scribe est largement utilisé nationalement.</a:t>
            </a:r>
          </a:p>
        </p:txBody>
      </p:sp>
      <p:sp>
        <p:nvSpPr>
          <p:cNvPr id="8" name="Rectangle 7">
            <a:extLst>
              <a:ext uri="{FF2B5EF4-FFF2-40B4-BE49-F238E27FC236}">
                <a16:creationId xmlns:a16="http://schemas.microsoft.com/office/drawing/2014/main" id="{29437DD8-C777-65A9-C6EA-6E653BC74A85}"/>
              </a:ext>
            </a:extLst>
          </p:cNvPr>
          <p:cNvSpPr/>
          <p:nvPr/>
        </p:nvSpPr>
        <p:spPr>
          <a:xfrm>
            <a:off x="480707" y="2840074"/>
            <a:ext cx="10925146" cy="369332"/>
          </a:xfrm>
          <a:prstGeom prst="rect">
            <a:avLst/>
          </a:prstGeom>
        </p:spPr>
        <p:txBody>
          <a:bodyPr wrap="square" lIns="91440" tIns="45720" rIns="91440" bIns="45720" anchor="t">
            <a:spAutoFit/>
          </a:bodyPr>
          <a:lstStyle/>
          <a:p>
            <a:r>
              <a:rPr lang="fr-FR" b="1" dirty="0"/>
              <a:t>Rythme :</a:t>
            </a:r>
            <a:r>
              <a:rPr lang="fr-FR" dirty="0"/>
              <a:t> 1 établissement toutes les 2 semaines.</a:t>
            </a:r>
          </a:p>
        </p:txBody>
      </p:sp>
      <p:sp>
        <p:nvSpPr>
          <p:cNvPr id="10" name="Rectangle 9">
            <a:extLst>
              <a:ext uri="{FF2B5EF4-FFF2-40B4-BE49-F238E27FC236}">
                <a16:creationId xmlns:a16="http://schemas.microsoft.com/office/drawing/2014/main" id="{A194B408-B51F-39E5-F167-7BB8EAD70C54}"/>
              </a:ext>
            </a:extLst>
          </p:cNvPr>
          <p:cNvSpPr/>
          <p:nvPr/>
        </p:nvSpPr>
        <p:spPr>
          <a:xfrm>
            <a:off x="480707" y="3427450"/>
            <a:ext cx="4416396" cy="2667073"/>
          </a:xfrm>
          <a:prstGeom prst="rect">
            <a:avLst/>
          </a:prstGeom>
        </p:spPr>
        <p:txBody>
          <a:bodyPr wrap="square" lIns="91440" tIns="45720" rIns="91440" bIns="45720" anchor="t">
            <a:spAutoFit/>
          </a:bodyPr>
          <a:lstStyle/>
          <a:p>
            <a:r>
              <a:rPr lang="fr-FR" sz="1400" b="1" dirty="0"/>
              <a:t>1ère vague :</a:t>
            </a:r>
            <a:endParaRPr lang="fr-FR" sz="1400" b="1" dirty="0">
              <a:cs typeface="Arial"/>
            </a:endParaRPr>
          </a:p>
          <a:p>
            <a:pPr marL="285750" indent="-285750">
              <a:buFont typeface="Wingdings"/>
              <a:buChar char="ü"/>
            </a:pPr>
            <a:r>
              <a:rPr lang="fr-FR" sz="1400" dirty="0">
                <a:cs typeface="Arial"/>
              </a:rPr>
              <a:t>4 saisons – Onet le Château</a:t>
            </a:r>
          </a:p>
          <a:p>
            <a:pPr marL="285750" indent="-285750">
              <a:buFont typeface="Wingdings"/>
              <a:buChar char="ü"/>
            </a:pPr>
            <a:r>
              <a:rPr lang="fr-FR" sz="1400" dirty="0">
                <a:cs typeface="Arial"/>
              </a:rPr>
              <a:t>Jean Amans – Pont de </a:t>
            </a:r>
            <a:r>
              <a:rPr lang="fr-FR" sz="1400" dirty="0" err="1">
                <a:cs typeface="Arial"/>
              </a:rPr>
              <a:t>Salars</a:t>
            </a:r>
            <a:endParaRPr lang="fr-FR" sz="1400" dirty="0">
              <a:cs typeface="Arial"/>
            </a:endParaRPr>
          </a:p>
          <a:p>
            <a:pPr marL="285750" indent="-285750">
              <a:buFont typeface="Wingdings"/>
              <a:buChar char="ü"/>
            </a:pPr>
            <a:r>
              <a:rPr lang="fr-FR" sz="1400" dirty="0" err="1">
                <a:cs typeface="Arial"/>
              </a:rPr>
              <a:t>Kervallon</a:t>
            </a:r>
            <a:r>
              <a:rPr lang="fr-FR" sz="1400" dirty="0">
                <a:cs typeface="Arial"/>
              </a:rPr>
              <a:t> – Marcillac Vallon</a:t>
            </a:r>
          </a:p>
          <a:p>
            <a:pPr marL="285750" indent="-285750">
              <a:buFont typeface="Wingdings"/>
              <a:buChar char="ü"/>
            </a:pPr>
            <a:r>
              <a:rPr lang="fr-FR" sz="1400" dirty="0">
                <a:cs typeface="Arial"/>
              </a:rPr>
              <a:t>Georges Rouquier – Rignac</a:t>
            </a:r>
          </a:p>
          <a:p>
            <a:pPr marL="285750" indent="-285750">
              <a:buFont typeface="Wingdings"/>
              <a:buChar char="ü"/>
            </a:pPr>
            <a:r>
              <a:rPr lang="fr-FR" sz="1400" dirty="0">
                <a:cs typeface="Arial"/>
              </a:rPr>
              <a:t>Jean Jaurès - St </a:t>
            </a:r>
            <a:r>
              <a:rPr lang="fr-FR" sz="1400" dirty="0" err="1">
                <a:cs typeface="Arial"/>
              </a:rPr>
              <a:t>Affrique</a:t>
            </a:r>
            <a:endParaRPr lang="fr-FR" sz="1400" dirty="0">
              <a:cs typeface="Arial"/>
            </a:endParaRPr>
          </a:p>
          <a:p>
            <a:pPr marL="285750" indent="-285750">
              <a:buFont typeface="Wingdings"/>
              <a:buChar char="ü"/>
            </a:pPr>
            <a:r>
              <a:rPr lang="fr-FR" sz="1400" dirty="0">
                <a:cs typeface="Arial"/>
              </a:rPr>
              <a:t>Marcel Aymard – Millau</a:t>
            </a:r>
          </a:p>
          <a:p>
            <a:pPr marL="285750" indent="-285750">
              <a:buFont typeface="Wingdings"/>
              <a:buChar char="ü"/>
            </a:pPr>
            <a:r>
              <a:rPr lang="fr-FR" sz="1400" dirty="0">
                <a:cs typeface="Arial"/>
              </a:rPr>
              <a:t>Denys Puech – St </a:t>
            </a:r>
            <a:r>
              <a:rPr lang="fr-FR" sz="1400" err="1">
                <a:cs typeface="Arial"/>
              </a:rPr>
              <a:t>Geniez</a:t>
            </a:r>
            <a:r>
              <a:rPr lang="fr-FR" sz="1400" dirty="0">
                <a:cs typeface="Arial"/>
              </a:rPr>
              <a:t> d'Olt</a:t>
            </a:r>
          </a:p>
          <a:p>
            <a:pPr marL="285750" indent="-285750">
              <a:buFont typeface="Wingdings"/>
              <a:buChar char="ü"/>
            </a:pPr>
            <a:r>
              <a:rPr lang="fr-FR" sz="1400" dirty="0">
                <a:cs typeface="Arial"/>
              </a:rPr>
              <a:t>Paul Ramadier – Decazeville</a:t>
            </a:r>
          </a:p>
          <a:p>
            <a:pPr marL="285750" indent="-285750">
              <a:buFont typeface="Arial"/>
              <a:buChar char="•"/>
            </a:pPr>
            <a:r>
              <a:rPr lang="fr-FR" sz="1400" dirty="0">
                <a:cs typeface="Arial"/>
              </a:rPr>
              <a:t>Francis Carco – Villefranche de </a:t>
            </a:r>
            <a:r>
              <a:rPr lang="fr-FR" sz="1400" dirty="0" err="1">
                <a:cs typeface="Arial"/>
              </a:rPr>
              <a:t>Rgue</a:t>
            </a:r>
            <a:endParaRPr lang="fr-FR" sz="1400" dirty="0">
              <a:cs typeface="Arial"/>
            </a:endParaRPr>
          </a:p>
          <a:p>
            <a:pPr marL="285750" indent="-285750">
              <a:buFont typeface="Arial"/>
              <a:buChar char="•"/>
            </a:pPr>
            <a:r>
              <a:rPr lang="fr-FR" sz="1400" dirty="0">
                <a:cs typeface="Arial"/>
              </a:rPr>
              <a:t>Jean Moulin – Rodez</a:t>
            </a:r>
            <a:r>
              <a:rPr lang="fr-FR" sz="1200" dirty="0">
                <a:cs typeface="Arial"/>
              </a:rPr>
              <a:t> (semaine 48)</a:t>
            </a:r>
          </a:p>
          <a:p>
            <a:pPr marL="285750" indent="-285750">
              <a:buFont typeface="Arial"/>
              <a:buChar char="•"/>
            </a:pPr>
            <a:endParaRPr lang="fr-FR" sz="1400" dirty="0">
              <a:cs typeface="Arial"/>
            </a:endParaRPr>
          </a:p>
        </p:txBody>
      </p:sp>
      <p:sp>
        <p:nvSpPr>
          <p:cNvPr id="11" name="Rectangle 10">
            <a:extLst>
              <a:ext uri="{FF2B5EF4-FFF2-40B4-BE49-F238E27FC236}">
                <a16:creationId xmlns:a16="http://schemas.microsoft.com/office/drawing/2014/main" id="{8EE5DAE6-565D-1DFD-4829-D2EADB1B52CF}"/>
              </a:ext>
            </a:extLst>
          </p:cNvPr>
          <p:cNvSpPr/>
          <p:nvPr/>
        </p:nvSpPr>
        <p:spPr>
          <a:xfrm>
            <a:off x="4370082" y="3427449"/>
            <a:ext cx="4416396" cy="2893100"/>
          </a:xfrm>
          <a:prstGeom prst="rect">
            <a:avLst/>
          </a:prstGeom>
        </p:spPr>
        <p:txBody>
          <a:bodyPr wrap="square" lIns="91440" tIns="45720" rIns="91440" bIns="45720" anchor="t">
            <a:spAutoFit/>
          </a:bodyPr>
          <a:lstStyle/>
          <a:p>
            <a:r>
              <a:rPr lang="fr-FR" sz="1400" b="1" dirty="0"/>
              <a:t>2è vague :</a:t>
            </a:r>
            <a:endParaRPr lang="fr-FR" sz="1400" b="1" dirty="0">
              <a:cs typeface="Arial"/>
            </a:endParaRPr>
          </a:p>
          <a:p>
            <a:pPr marL="285750" indent="-285750">
              <a:buFont typeface="Arial"/>
              <a:buChar char="•"/>
            </a:pPr>
            <a:r>
              <a:rPr lang="fr-FR" sz="1400" dirty="0">
                <a:cs typeface="Arial"/>
              </a:rPr>
              <a:t>Voltaire – Capdenac</a:t>
            </a:r>
          </a:p>
          <a:p>
            <a:pPr marL="285750" indent="-285750">
              <a:buFont typeface="Arial"/>
              <a:buChar char="•"/>
            </a:pPr>
            <a:r>
              <a:rPr lang="fr-FR" sz="1400" dirty="0">
                <a:cs typeface="Arial"/>
              </a:rPr>
              <a:t>Jean Jaurès - Cransac</a:t>
            </a:r>
          </a:p>
          <a:p>
            <a:pPr marL="285750" indent="-285750">
              <a:buFont typeface="Arial"/>
              <a:buChar char="•"/>
            </a:pPr>
            <a:r>
              <a:rPr lang="fr-FR" sz="1400" dirty="0">
                <a:cs typeface="Arial"/>
              </a:rPr>
              <a:t>Albert Camus – Baraqueville</a:t>
            </a:r>
          </a:p>
          <a:p>
            <a:pPr marL="285750" indent="-285750">
              <a:buFont typeface="Arial"/>
              <a:buChar char="•"/>
            </a:pPr>
            <a:r>
              <a:rPr lang="fr-FR" sz="1400" dirty="0">
                <a:cs typeface="Arial"/>
              </a:rPr>
              <a:t>Jean Boudou – Naucelle</a:t>
            </a:r>
          </a:p>
          <a:p>
            <a:pPr marL="285750" indent="-285750">
              <a:buFont typeface="Arial"/>
              <a:buChar char="•"/>
            </a:pPr>
            <a:r>
              <a:rPr lang="fr-FR" sz="1400" dirty="0">
                <a:cs typeface="Arial"/>
              </a:rPr>
              <a:t>Lucie Aubrac – Rieupeyroux</a:t>
            </a:r>
          </a:p>
          <a:p>
            <a:pPr marL="285750" indent="-285750">
              <a:buFont typeface="Arial"/>
              <a:buChar char="•"/>
            </a:pPr>
            <a:r>
              <a:rPr lang="fr-FR" sz="1400" dirty="0">
                <a:cs typeface="Arial"/>
              </a:rPr>
              <a:t>ÉREA Laurière - Villefranche de </a:t>
            </a:r>
            <a:r>
              <a:rPr lang="fr-FR" sz="1400" dirty="0" err="1">
                <a:cs typeface="Arial"/>
              </a:rPr>
              <a:t>Rgue</a:t>
            </a:r>
          </a:p>
          <a:p>
            <a:pPr marL="285750" indent="-285750">
              <a:buFont typeface="Arial"/>
              <a:buChar char="•"/>
            </a:pPr>
            <a:r>
              <a:rPr lang="fr-FR" sz="1400" dirty="0">
                <a:cs typeface="Arial"/>
              </a:rPr>
              <a:t>Jean d'Alembert - Séverac le Château</a:t>
            </a:r>
          </a:p>
          <a:p>
            <a:pPr marL="285750" indent="-285750">
              <a:buFont typeface="Arial"/>
              <a:buChar char="•"/>
            </a:pPr>
            <a:r>
              <a:rPr lang="fr-FR" sz="1400" dirty="0">
                <a:cs typeface="Arial"/>
              </a:rPr>
              <a:t>Célestin </a:t>
            </a:r>
            <a:r>
              <a:rPr lang="fr-FR" sz="1400" dirty="0" err="1">
                <a:cs typeface="Arial"/>
              </a:rPr>
              <a:t>Sourrèzes</a:t>
            </a:r>
            <a:r>
              <a:rPr lang="fr-FR" sz="1400" dirty="0">
                <a:cs typeface="Arial"/>
              </a:rPr>
              <a:t> - </a:t>
            </a:r>
            <a:r>
              <a:rPr lang="fr-FR" sz="1400" dirty="0" err="1">
                <a:cs typeface="Arial"/>
              </a:rPr>
              <a:t>Requista</a:t>
            </a:r>
          </a:p>
          <a:p>
            <a:pPr marL="285750" indent="-285750">
              <a:buFont typeface="Arial"/>
              <a:buChar char="•"/>
            </a:pPr>
            <a:r>
              <a:rPr lang="fr-FR" sz="1400" dirty="0" err="1">
                <a:cs typeface="Arial"/>
              </a:rPr>
              <a:t>Carladèz</a:t>
            </a:r>
            <a:r>
              <a:rPr lang="fr-FR" sz="1400" dirty="0">
                <a:cs typeface="Arial"/>
              </a:rPr>
              <a:t> - Mur de Barrez</a:t>
            </a:r>
          </a:p>
          <a:p>
            <a:pPr marL="285750" indent="-285750">
              <a:buFont typeface="Arial"/>
              <a:buChar char="•"/>
            </a:pPr>
            <a:r>
              <a:rPr lang="fr-FR" sz="1400" dirty="0">
                <a:cs typeface="Arial"/>
              </a:rPr>
              <a:t>La </a:t>
            </a:r>
            <a:r>
              <a:rPr lang="fr-FR" sz="1400" dirty="0" err="1">
                <a:cs typeface="Arial"/>
              </a:rPr>
              <a:t>Viadène</a:t>
            </a:r>
            <a:r>
              <a:rPr lang="fr-FR" sz="1400" dirty="0">
                <a:cs typeface="Arial"/>
              </a:rPr>
              <a:t> - St Amans des Cots</a:t>
            </a:r>
          </a:p>
          <a:p>
            <a:pPr marL="285750" indent="-285750">
              <a:buFont typeface="Arial"/>
              <a:buChar char="•"/>
            </a:pPr>
            <a:r>
              <a:rPr lang="fr-FR" sz="1400" dirty="0">
                <a:cs typeface="Arial"/>
              </a:rPr>
              <a:t>Joseph Fabre – Rodez</a:t>
            </a:r>
          </a:p>
          <a:p>
            <a:pPr marL="285750" indent="-285750">
              <a:buFont typeface="Arial"/>
              <a:buChar char="•"/>
            </a:pPr>
            <a:r>
              <a:rPr lang="fr-FR" sz="1400" dirty="0">
                <a:cs typeface="Arial"/>
              </a:rPr>
              <a:t>Louis </a:t>
            </a:r>
            <a:r>
              <a:rPr lang="fr-FR" sz="1400" dirty="0" err="1">
                <a:cs typeface="Arial"/>
              </a:rPr>
              <a:t>Denayrousse</a:t>
            </a:r>
            <a:r>
              <a:rPr lang="fr-FR" sz="1400" dirty="0">
                <a:cs typeface="Arial"/>
              </a:rPr>
              <a:t> - Espalion</a:t>
            </a:r>
          </a:p>
        </p:txBody>
      </p:sp>
      <p:sp>
        <p:nvSpPr>
          <p:cNvPr id="12" name="Rectangle 11">
            <a:extLst>
              <a:ext uri="{FF2B5EF4-FFF2-40B4-BE49-F238E27FC236}">
                <a16:creationId xmlns:a16="http://schemas.microsoft.com/office/drawing/2014/main" id="{47B9F9F3-290E-F800-E841-44E61C07F7C4}"/>
              </a:ext>
            </a:extLst>
          </p:cNvPr>
          <p:cNvSpPr/>
          <p:nvPr/>
        </p:nvSpPr>
        <p:spPr>
          <a:xfrm rot="600000">
            <a:off x="6137498" y="3501532"/>
            <a:ext cx="2638396" cy="307777"/>
          </a:xfrm>
          <a:prstGeom prst="rect">
            <a:avLst/>
          </a:prstGeom>
        </p:spPr>
        <p:txBody>
          <a:bodyPr wrap="square" lIns="91440" tIns="45720" rIns="91440" bIns="45720" anchor="t">
            <a:spAutoFit/>
          </a:bodyPr>
          <a:lstStyle/>
          <a:p>
            <a:r>
              <a:rPr lang="fr-FR" sz="1400" b="1" dirty="0">
                <a:solidFill>
                  <a:schemeClr val="tx2"/>
                </a:solidFill>
              </a:rPr>
              <a:t>Calendrier non communiqué</a:t>
            </a:r>
            <a:endParaRPr lang="fr-FR" b="1">
              <a:solidFill>
                <a:schemeClr val="tx2"/>
              </a:solidFill>
              <a:cs typeface="Arial"/>
            </a:endParaRPr>
          </a:p>
        </p:txBody>
      </p:sp>
      <p:pic>
        <p:nvPicPr>
          <p:cNvPr id="15" name="Image 15">
            <a:extLst>
              <a:ext uri="{FF2B5EF4-FFF2-40B4-BE49-F238E27FC236}">
                <a16:creationId xmlns:a16="http://schemas.microsoft.com/office/drawing/2014/main" id="{B5472F5C-7FD4-0833-0A43-D2832892E478}"/>
              </a:ext>
            </a:extLst>
          </p:cNvPr>
          <p:cNvPicPr>
            <a:picLocks noChangeAspect="1"/>
          </p:cNvPicPr>
          <p:nvPr/>
        </p:nvPicPr>
        <p:blipFill>
          <a:blip r:embed="rId3"/>
          <a:stretch>
            <a:fillRect/>
          </a:stretch>
        </p:blipFill>
        <p:spPr>
          <a:xfrm>
            <a:off x="9770004" y="3598333"/>
            <a:ext cx="1452034" cy="1993003"/>
          </a:xfrm>
          <a:prstGeom prst="rect">
            <a:avLst/>
          </a:prstGeom>
        </p:spPr>
      </p:pic>
      <p:sp>
        <p:nvSpPr>
          <p:cNvPr id="16" name="ZoneTexte 15">
            <a:extLst>
              <a:ext uri="{FF2B5EF4-FFF2-40B4-BE49-F238E27FC236}">
                <a16:creationId xmlns:a16="http://schemas.microsoft.com/office/drawing/2014/main" id="{BF6C19C6-7397-ABA5-E9E0-B4184F4188CA}"/>
              </a:ext>
            </a:extLst>
          </p:cNvPr>
          <p:cNvSpPr txBox="1"/>
          <p:nvPr/>
        </p:nvSpPr>
        <p:spPr>
          <a:xfrm>
            <a:off x="9768417" y="5598583"/>
            <a:ext cx="166687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dirty="0">
                <a:cs typeface="Arial"/>
                <a:hlinkClick r:id="rId4"/>
              </a:rPr>
              <a:t>Mémo exports</a:t>
            </a:r>
            <a:endParaRPr lang="fr-FR" dirty="0">
              <a:cs typeface="Arial"/>
            </a:endParaRPr>
          </a:p>
        </p:txBody>
      </p:sp>
      <p:sp>
        <p:nvSpPr>
          <p:cNvPr id="17" name="ZoneTexte 16">
            <a:extLst>
              <a:ext uri="{FF2B5EF4-FFF2-40B4-BE49-F238E27FC236}">
                <a16:creationId xmlns:a16="http://schemas.microsoft.com/office/drawing/2014/main" id="{B3AD28A3-D12E-A44C-BF1E-C48613A0481D}"/>
              </a:ext>
            </a:extLst>
          </p:cNvPr>
          <p:cNvSpPr txBox="1"/>
          <p:nvPr/>
        </p:nvSpPr>
        <p:spPr>
          <a:xfrm>
            <a:off x="10096499" y="5905500"/>
            <a:ext cx="180975" cy="3619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fr-FR"/>
          </a:p>
        </p:txBody>
      </p:sp>
      <p:pic>
        <p:nvPicPr>
          <p:cNvPr id="19" name="Image 11">
            <a:extLst>
              <a:ext uri="{FF2B5EF4-FFF2-40B4-BE49-F238E27FC236}">
                <a16:creationId xmlns:a16="http://schemas.microsoft.com/office/drawing/2014/main" id="{AA504D06-F176-5565-95A3-6EBBDD87A4C9}"/>
              </a:ext>
            </a:extLst>
          </p:cNvPr>
          <p:cNvPicPr>
            <a:picLocks noChangeAspect="1"/>
          </p:cNvPicPr>
          <p:nvPr/>
        </p:nvPicPr>
        <p:blipFill>
          <a:blip r:embed="rId5"/>
          <a:stretch>
            <a:fillRect/>
          </a:stretch>
        </p:blipFill>
        <p:spPr>
          <a:xfrm rot="-1800000">
            <a:off x="11245642" y="5880357"/>
            <a:ext cx="386861" cy="386861"/>
          </a:xfrm>
          <a:prstGeom prst="rect">
            <a:avLst/>
          </a:prstGeom>
        </p:spPr>
      </p:pic>
      <p:sp>
        <p:nvSpPr>
          <p:cNvPr id="20" name="Rectangle 19">
            <a:extLst>
              <a:ext uri="{FF2B5EF4-FFF2-40B4-BE49-F238E27FC236}">
                <a16:creationId xmlns:a16="http://schemas.microsoft.com/office/drawing/2014/main" id="{49711C9E-254F-8C63-FF2F-0B4B440B2B72}"/>
              </a:ext>
            </a:extLst>
          </p:cNvPr>
          <p:cNvSpPr/>
          <p:nvPr/>
        </p:nvSpPr>
        <p:spPr>
          <a:xfrm>
            <a:off x="7719706" y="2840073"/>
            <a:ext cx="4008939" cy="369332"/>
          </a:xfrm>
          <a:prstGeom prst="rect">
            <a:avLst/>
          </a:prstGeom>
        </p:spPr>
        <p:txBody>
          <a:bodyPr wrap="square" lIns="91440" tIns="45720" rIns="91440" bIns="45720" anchor="t">
            <a:spAutoFit/>
          </a:bodyPr>
          <a:lstStyle/>
          <a:p>
            <a:pPr algn="r"/>
            <a:r>
              <a:rPr lang="fr-FR" dirty="0">
                <a:cs typeface="Arial"/>
              </a:rPr>
              <a:t>Lycées &gt; courant de l'année 2023.</a:t>
            </a:r>
          </a:p>
        </p:txBody>
      </p:sp>
    </p:spTree>
    <p:extLst>
      <p:ext uri="{BB962C8B-B14F-4D97-AF65-F5344CB8AC3E}">
        <p14:creationId xmlns:p14="http://schemas.microsoft.com/office/powerpoint/2010/main" val="3471878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rotWithShape="1">
          <a:blip r:embed="rId2"/>
          <a:srcRect t="15413" b="20190"/>
          <a:stretch/>
        </p:blipFill>
        <p:spPr>
          <a:xfrm>
            <a:off x="0" y="979715"/>
            <a:ext cx="12201292" cy="5893034"/>
          </a:xfrm>
          <a:prstGeom prst="rect">
            <a:avLst/>
          </a:prstGeom>
        </p:spPr>
      </p:pic>
      <p:sp>
        <p:nvSpPr>
          <p:cNvPr id="10" name="Rectangle 9">
            <a:extLst>
              <a:ext uri="{FF2B5EF4-FFF2-40B4-BE49-F238E27FC236}">
                <a16:creationId xmlns:a16="http://schemas.microsoft.com/office/drawing/2014/main" id="{DF190E34-2DCE-4FBE-AF32-738D69398F13}"/>
              </a:ext>
            </a:extLst>
          </p:cNvPr>
          <p:cNvSpPr/>
          <p:nvPr/>
        </p:nvSpPr>
        <p:spPr>
          <a:xfrm>
            <a:off x="-139390" y="983899"/>
            <a:ext cx="12201292" cy="5869731"/>
          </a:xfrm>
          <a:prstGeom prst="rect">
            <a:avLst/>
          </a:prstGeom>
          <a:gradFill>
            <a:gsLst>
              <a:gs pos="0">
                <a:schemeClr val="tx1">
                  <a:alpha val="40000"/>
                </a:schemeClr>
              </a:gs>
              <a:gs pos="45000">
                <a:schemeClr val="tx1">
                  <a:alpha val="20000"/>
                </a:schemeClr>
              </a:gs>
              <a:gs pos="100000">
                <a:schemeClr val="tx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400"/>
          </a:p>
        </p:txBody>
      </p:sp>
      <p:sp>
        <p:nvSpPr>
          <p:cNvPr id="2" name="ZoneTexte 1"/>
          <p:cNvSpPr txBox="1"/>
          <p:nvPr/>
        </p:nvSpPr>
        <p:spPr>
          <a:xfrm>
            <a:off x="655614" y="3234530"/>
            <a:ext cx="10067636" cy="1405641"/>
          </a:xfrm>
          <a:prstGeom prst="rect">
            <a:avLst/>
          </a:prstGeom>
          <a:noFill/>
        </p:spPr>
        <p:txBody>
          <a:bodyPr wrap="square" rtlCol="0">
            <a:spAutoFit/>
          </a:bodyPr>
          <a:lstStyle/>
          <a:p>
            <a:r>
              <a:rPr lang="fr-FR" sz="4267" b="1">
                <a:solidFill>
                  <a:schemeClr val="bg1"/>
                </a:solidFill>
                <a:latin typeface="Arial (corps)"/>
              </a:rPr>
              <a:t>Séminaire des acteurs du numérique</a:t>
            </a:r>
          </a:p>
          <a:p>
            <a:r>
              <a:rPr lang="fr-FR" sz="4267" b="1">
                <a:solidFill>
                  <a:schemeClr val="bg1"/>
                </a:solidFill>
                <a:latin typeface="Arial (corps)"/>
              </a:rPr>
              <a:t>24 novembre 2022 </a:t>
            </a:r>
          </a:p>
        </p:txBody>
      </p:sp>
      <p:pic>
        <p:nvPicPr>
          <p:cNvPr id="9" name="Image 8">
            <a:extLst>
              <a:ext uri="{FF2B5EF4-FFF2-40B4-BE49-F238E27FC236}">
                <a16:creationId xmlns:a16="http://schemas.microsoft.com/office/drawing/2014/main" id="{CBFAB9C2-16BB-4156-A15B-29EF82DDA3E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000" y="165349"/>
            <a:ext cx="1339273" cy="731440"/>
          </a:xfrm>
          <a:prstGeom prst="rect">
            <a:avLst/>
          </a:prstGeom>
        </p:spPr>
      </p:pic>
      <p:sp>
        <p:nvSpPr>
          <p:cNvPr id="3" name="Titre 1">
            <a:extLst>
              <a:ext uri="{FF2B5EF4-FFF2-40B4-BE49-F238E27FC236}">
                <a16:creationId xmlns:a16="http://schemas.microsoft.com/office/drawing/2014/main" id="{DFAA08A9-A7F3-224D-548D-5807EF23841D}"/>
              </a:ext>
            </a:extLst>
          </p:cNvPr>
          <p:cNvSpPr txBox="1">
            <a:spLocks/>
          </p:cNvSpPr>
          <p:nvPr/>
        </p:nvSpPr>
        <p:spPr bwMode="gray">
          <a:xfrm>
            <a:off x="6342799" y="5947981"/>
            <a:ext cx="4301430" cy="388502"/>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bg1"/>
            </a:solidFill>
          </a:ln>
        </p:spPr>
        <p:txBody>
          <a:bodyPr vert="horz" lIns="0" tIns="0" rIns="0" bIns="360000" rtlCol="0" anchor="ctr" anchorCtr="0">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buNone/>
            </a:pPr>
            <a:r>
              <a:rPr lang="fr-FR" sz="2400">
                <a:solidFill>
                  <a:schemeClr val="bg1"/>
                </a:solidFill>
                <a:cs typeface="Arial"/>
              </a:rPr>
              <a:t>Lycée Alexis Monteil - Rodez</a:t>
            </a:r>
          </a:p>
        </p:txBody>
      </p:sp>
      <p:sp>
        <p:nvSpPr>
          <p:cNvPr id="5" name="ZoneTexte 4">
            <a:extLst>
              <a:ext uri="{FF2B5EF4-FFF2-40B4-BE49-F238E27FC236}">
                <a16:creationId xmlns:a16="http://schemas.microsoft.com/office/drawing/2014/main" id="{77E3926C-7B90-32FB-963F-C4B69FFC8386}"/>
              </a:ext>
            </a:extLst>
          </p:cNvPr>
          <p:cNvSpPr txBox="1"/>
          <p:nvPr/>
        </p:nvSpPr>
        <p:spPr>
          <a:xfrm>
            <a:off x="25977" y="6208568"/>
            <a:ext cx="607002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b="1" dirty="0">
                <a:solidFill>
                  <a:schemeClr val="accent3"/>
                </a:solidFill>
                <a:cs typeface="Arial"/>
              </a:rPr>
              <a:t>Accès wifi basé sur votre </a:t>
            </a:r>
            <a:r>
              <a:rPr lang="fr-FR" b="1" dirty="0">
                <a:solidFill>
                  <a:schemeClr val="bg2"/>
                </a:solidFill>
                <a:cs typeface="Arial"/>
              </a:rPr>
              <a:t>NOM</a:t>
            </a:r>
            <a:r>
              <a:rPr lang="fr-FR" b="1" dirty="0">
                <a:solidFill>
                  <a:schemeClr val="accent3"/>
                </a:solidFill>
                <a:cs typeface="Arial"/>
              </a:rPr>
              <a:t> </a:t>
            </a:r>
            <a:r>
              <a:rPr lang="fr-FR" b="1" dirty="0" err="1">
                <a:solidFill>
                  <a:schemeClr val="accent4"/>
                </a:solidFill>
                <a:cs typeface="Arial"/>
              </a:rPr>
              <a:t>Prenom</a:t>
            </a:r>
            <a:r>
              <a:rPr lang="fr-FR" b="1">
                <a:solidFill>
                  <a:schemeClr val="accent3"/>
                </a:solidFill>
                <a:cs typeface="Arial"/>
              </a:rPr>
              <a:t> sans accent</a:t>
            </a:r>
            <a:br>
              <a:rPr lang="en-US" b="1" dirty="0">
                <a:highlight>
                  <a:srgbClr val="FFFF00"/>
                </a:highlight>
              </a:rPr>
            </a:br>
            <a:r>
              <a:rPr lang="fr-FR" b="1">
                <a:solidFill>
                  <a:schemeClr val="accent3"/>
                </a:solidFill>
                <a:cs typeface="Arial"/>
              </a:rPr>
              <a:t>Identifiant : </a:t>
            </a:r>
            <a:r>
              <a:rPr lang="fr-FR" b="1" dirty="0" err="1">
                <a:solidFill>
                  <a:schemeClr val="bg2"/>
                </a:solidFill>
                <a:cs typeface="Arial"/>
              </a:rPr>
              <a:t>No</a:t>
            </a:r>
            <a:r>
              <a:rPr lang="fr-FR" b="1" dirty="0" err="1">
                <a:solidFill>
                  <a:schemeClr val="accent4"/>
                </a:solidFill>
                <a:cs typeface="Arial"/>
              </a:rPr>
              <a:t>pr</a:t>
            </a:r>
            <a:r>
              <a:rPr lang="fr-FR" b="1" dirty="0">
                <a:solidFill>
                  <a:schemeClr val="accent3"/>
                </a:solidFill>
                <a:cs typeface="Arial"/>
              </a:rPr>
              <a:t>     Mot de passe : </a:t>
            </a:r>
            <a:r>
              <a:rPr lang="fr-FR" b="1" dirty="0" err="1">
                <a:solidFill>
                  <a:schemeClr val="bg2"/>
                </a:solidFill>
                <a:cs typeface="Arial"/>
              </a:rPr>
              <a:t>No</a:t>
            </a:r>
            <a:r>
              <a:rPr lang="fr-FR" b="1" dirty="0" err="1">
                <a:solidFill>
                  <a:schemeClr val="accent4"/>
                </a:solidFill>
                <a:cs typeface="Arial"/>
              </a:rPr>
              <a:t>pr</a:t>
            </a:r>
            <a:endParaRPr lang="fr-FR" dirty="0" err="1">
              <a:solidFill>
                <a:schemeClr val="accent4"/>
              </a:solidFill>
              <a:cs typeface="Arial"/>
            </a:endParaRPr>
          </a:p>
        </p:txBody>
      </p:sp>
    </p:spTree>
    <p:extLst>
      <p:ext uri="{BB962C8B-B14F-4D97-AF65-F5344CB8AC3E}">
        <p14:creationId xmlns:p14="http://schemas.microsoft.com/office/powerpoint/2010/main" val="18098153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 19">
            <a:extLst>
              <a:ext uri="{FF2B5EF4-FFF2-40B4-BE49-F238E27FC236}">
                <a16:creationId xmlns:a16="http://schemas.microsoft.com/office/drawing/2014/main" id="{12E0EA18-0668-DABC-D017-BDF79060DA01}"/>
              </a:ext>
            </a:extLst>
          </p:cNvPr>
          <p:cNvPicPr>
            <a:picLocks noChangeAspect="1"/>
          </p:cNvPicPr>
          <p:nvPr/>
        </p:nvPicPr>
        <p:blipFill>
          <a:blip r:embed="rId3"/>
          <a:stretch>
            <a:fillRect/>
          </a:stretch>
        </p:blipFill>
        <p:spPr>
          <a:xfrm>
            <a:off x="7857067" y="3984245"/>
            <a:ext cx="3900312" cy="310028"/>
          </a:xfrm>
          <a:prstGeom prst="rect">
            <a:avLst/>
          </a:prstGeom>
        </p:spPr>
      </p:pic>
      <p:sp>
        <p:nvSpPr>
          <p:cNvPr id="2" name="Titre 1"/>
          <p:cNvSpPr>
            <a:spLocks noGrp="1"/>
          </p:cNvSpPr>
          <p:nvPr>
            <p:ph type="title"/>
          </p:nvPr>
        </p:nvSpPr>
        <p:spPr>
          <a:xfrm>
            <a:off x="479999" y="1186374"/>
            <a:ext cx="11232000" cy="960000"/>
          </a:xfrm>
        </p:spPr>
        <p:txBody>
          <a:bodyPr/>
          <a:lstStyle/>
          <a:p>
            <a:r>
              <a:rPr lang="fr-FR" err="1"/>
              <a:t>EduConnect</a:t>
            </a:r>
            <a:r>
              <a:rPr lang="fr-FR"/>
              <a:t> : </a:t>
            </a:r>
            <a:r>
              <a:rPr lang="fr-FR" sz="2800"/>
              <a:t>un compte unique pour les élèves et les parents</a:t>
            </a:r>
            <a:endParaRPr lang="fr-FR" sz="2800">
              <a:cs typeface="Arial"/>
            </a:endParaRPr>
          </a:p>
        </p:txBody>
      </p:sp>
      <p:sp>
        <p:nvSpPr>
          <p:cNvPr id="6" name="Espace réservé du pied de page 5"/>
          <p:cNvSpPr>
            <a:spLocks noGrp="1"/>
          </p:cNvSpPr>
          <p:nvPr>
            <p:ph type="ftr" sz="quarter" idx="3"/>
          </p:nvPr>
        </p:nvSpPr>
        <p:spPr/>
        <p:txBody>
          <a:bodyPr/>
          <a:lstStyle/>
          <a:p>
            <a:fld id="{43BEBF48-918F-45E2-88E7-7510024CF073}" type="datetime1">
              <a:rPr lang="fr-FR" smtClean="0"/>
              <a:pPr/>
              <a:t>22/11/2022</a:t>
            </a:fld>
            <a:endParaRPr lang="fr-FR"/>
          </a:p>
        </p:txBody>
      </p:sp>
      <p:sp>
        <p:nvSpPr>
          <p:cNvPr id="7" name="Espace réservé du numéro de diapositive 6"/>
          <p:cNvSpPr>
            <a:spLocks noGrp="1"/>
          </p:cNvSpPr>
          <p:nvPr>
            <p:ph type="sldNum" sz="quarter" idx="4"/>
          </p:nvPr>
        </p:nvSpPr>
        <p:spPr/>
        <p:txBody>
          <a:bodyPr/>
          <a:lstStyle/>
          <a:p>
            <a:fld id="{48700529-637E-497F-96A9-857B3D88DE91}" type="slidenum">
              <a:rPr lang="fr-FR" smtClean="0"/>
              <a:pPr/>
              <a:t>20</a:t>
            </a:fld>
            <a:endParaRPr lang="fr-FR"/>
          </a:p>
        </p:txBody>
      </p:sp>
      <p:pic>
        <p:nvPicPr>
          <p:cNvPr id="9" name="Image 11">
            <a:extLst>
              <a:ext uri="{FF2B5EF4-FFF2-40B4-BE49-F238E27FC236}">
                <a16:creationId xmlns:a16="http://schemas.microsoft.com/office/drawing/2014/main" id="{BF2ED00F-3770-60C2-2B4A-4A29A30E46EC}"/>
              </a:ext>
            </a:extLst>
          </p:cNvPr>
          <p:cNvPicPr>
            <a:picLocks noChangeAspect="1"/>
          </p:cNvPicPr>
          <p:nvPr/>
        </p:nvPicPr>
        <p:blipFill>
          <a:blip r:embed="rId4"/>
          <a:stretch>
            <a:fillRect/>
          </a:stretch>
        </p:blipFill>
        <p:spPr>
          <a:xfrm>
            <a:off x="6600375" y="5927515"/>
            <a:ext cx="392152" cy="392152"/>
          </a:xfrm>
          <a:prstGeom prst="rect">
            <a:avLst/>
          </a:prstGeom>
        </p:spPr>
      </p:pic>
      <p:sp>
        <p:nvSpPr>
          <p:cNvPr id="11" name="ZoneTexte 10">
            <a:extLst>
              <a:ext uri="{FF2B5EF4-FFF2-40B4-BE49-F238E27FC236}">
                <a16:creationId xmlns:a16="http://schemas.microsoft.com/office/drawing/2014/main" id="{345002B6-4692-B5BD-439C-95507B232FA3}"/>
              </a:ext>
            </a:extLst>
          </p:cNvPr>
          <p:cNvSpPr txBox="1"/>
          <p:nvPr/>
        </p:nvSpPr>
        <p:spPr>
          <a:xfrm>
            <a:off x="304726" y="2907790"/>
            <a:ext cx="10858914" cy="3847207"/>
          </a:xfrm>
          <a:prstGeom prst="rect">
            <a:avLst/>
          </a:prstGeom>
          <a:noFill/>
        </p:spPr>
        <p:txBody>
          <a:bodyPr wrap="square" lIns="91440" tIns="45720" rIns="91440" bIns="45720" rtlCol="0" anchor="t">
            <a:spAutoFit/>
          </a:bodyPr>
          <a:lstStyle/>
          <a:p>
            <a:pPr marL="285750" indent="-285750">
              <a:lnSpc>
                <a:spcPct val="150000"/>
              </a:lnSpc>
              <a:buFont typeface="Arial"/>
              <a:buChar char="•"/>
            </a:pPr>
            <a:r>
              <a:rPr lang="fr-FR" sz="2000" b="1">
                <a:cs typeface="Arial"/>
              </a:rPr>
              <a:t>Remplacera l'authentification classique à partir de la         rentrée 2023</a:t>
            </a:r>
            <a:endParaRPr lang="fr-FR"/>
          </a:p>
          <a:p>
            <a:pPr marL="285750" indent="-285750">
              <a:lnSpc>
                <a:spcPct val="150000"/>
              </a:lnSpc>
              <a:buFont typeface="Arial"/>
              <a:buChar char="•"/>
            </a:pPr>
            <a:r>
              <a:rPr lang="fr-FR" sz="2000" b="1"/>
              <a:t>Le RUPN administre les comptes élèves </a:t>
            </a:r>
            <a:endParaRPr lang="fr-FR" sz="2000" b="1">
              <a:cs typeface="Arial"/>
            </a:endParaRPr>
          </a:p>
          <a:p>
            <a:pPr marL="285750" indent="-285750">
              <a:lnSpc>
                <a:spcPct val="150000"/>
              </a:lnSpc>
              <a:buFont typeface="Arial"/>
              <a:buChar char="•"/>
            </a:pPr>
            <a:r>
              <a:rPr lang="fr-FR" sz="2000" b="1"/>
              <a:t>L'administration doit gérer les comptes parents</a:t>
            </a:r>
            <a:endParaRPr lang="fr-FR" sz="2000" b="1">
              <a:cs typeface="Arial"/>
            </a:endParaRPr>
          </a:p>
          <a:p>
            <a:pPr marL="228600" indent="-228600">
              <a:lnSpc>
                <a:spcPct val="150000"/>
              </a:lnSpc>
              <a:buFont typeface="Arial"/>
              <a:buChar char="•"/>
            </a:pPr>
            <a:r>
              <a:rPr lang="fr-FR" sz="2000" b="1">
                <a:cs typeface="Arial"/>
              </a:rPr>
              <a:t>Tous les élèves des écoles, collèges et lycées publics ainsi que leurs représentants légaux sont concernés.</a:t>
            </a:r>
          </a:p>
          <a:p>
            <a:pPr marL="342900" indent="-342900">
              <a:lnSpc>
                <a:spcPct val="150000"/>
              </a:lnSpc>
              <a:buFont typeface="Arial"/>
              <a:buChar char="•"/>
            </a:pPr>
            <a:r>
              <a:rPr lang="fr-FR" sz="2000" b="1"/>
              <a:t>Les parents ont accès à l'ensemble des services numériques pour l'école :</a:t>
            </a:r>
            <a:endParaRPr lang="fr-FR" sz="2000" b="1">
              <a:cs typeface="Arial"/>
            </a:endParaRPr>
          </a:p>
          <a:p>
            <a:pPr marL="742950" lvl="1" indent="-285750">
              <a:buFont typeface="Arial"/>
              <a:buChar char="•"/>
            </a:pPr>
            <a:r>
              <a:rPr lang="fr-FR" sz="1400">
                <a:cs typeface="Arial"/>
              </a:rPr>
              <a:t>Un compte pour tous leurs enfants</a:t>
            </a:r>
          </a:p>
          <a:p>
            <a:pPr marL="742950" lvl="1" indent="-285750">
              <a:buFont typeface="Arial"/>
              <a:buChar char="•"/>
            </a:pPr>
            <a:r>
              <a:rPr lang="fr-FR" sz="1400">
                <a:cs typeface="Arial"/>
              </a:rPr>
              <a:t>Accès demande de bourse</a:t>
            </a:r>
          </a:p>
          <a:p>
            <a:pPr marL="742950" lvl="1" indent="-285750">
              <a:buFont typeface="Arial"/>
              <a:buChar char="•"/>
            </a:pPr>
            <a:r>
              <a:rPr lang="fr-FR" sz="1400">
                <a:cs typeface="Arial"/>
              </a:rPr>
              <a:t>Pass culture</a:t>
            </a:r>
          </a:p>
          <a:p>
            <a:endParaRPr lang="fr-FR" sz="1600">
              <a:cs typeface="Arial"/>
            </a:endParaRPr>
          </a:p>
        </p:txBody>
      </p:sp>
      <p:pic>
        <p:nvPicPr>
          <p:cNvPr id="12" name="Image 12" descr="Une image contenant texte, intérieur, capture d’écran&#10;&#10;Description générée automatiquement">
            <a:extLst>
              <a:ext uri="{FF2B5EF4-FFF2-40B4-BE49-F238E27FC236}">
                <a16:creationId xmlns:a16="http://schemas.microsoft.com/office/drawing/2014/main" id="{662E4DCC-31C7-E0DC-9263-C6FCA13087AD}"/>
              </a:ext>
            </a:extLst>
          </p:cNvPr>
          <p:cNvPicPr>
            <a:picLocks noChangeAspect="1"/>
          </p:cNvPicPr>
          <p:nvPr/>
        </p:nvPicPr>
        <p:blipFill>
          <a:blip r:embed="rId5"/>
          <a:stretch>
            <a:fillRect/>
          </a:stretch>
        </p:blipFill>
        <p:spPr>
          <a:xfrm>
            <a:off x="3821289" y="1659450"/>
            <a:ext cx="3157125" cy="1243693"/>
          </a:xfrm>
          <a:prstGeom prst="rect">
            <a:avLst/>
          </a:prstGeom>
        </p:spPr>
      </p:pic>
      <p:sp>
        <p:nvSpPr>
          <p:cNvPr id="13" name="Rectangle : coins arrondis 12">
            <a:extLst>
              <a:ext uri="{FF2B5EF4-FFF2-40B4-BE49-F238E27FC236}">
                <a16:creationId xmlns:a16="http://schemas.microsoft.com/office/drawing/2014/main" id="{AF42412E-EBA0-D9BE-37D3-1C63E6E730D5}"/>
              </a:ext>
            </a:extLst>
          </p:cNvPr>
          <p:cNvSpPr/>
          <p:nvPr/>
        </p:nvSpPr>
        <p:spPr>
          <a:xfrm>
            <a:off x="3941704" y="2438869"/>
            <a:ext cx="3104444" cy="26340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Image 14">
            <a:extLst>
              <a:ext uri="{FF2B5EF4-FFF2-40B4-BE49-F238E27FC236}">
                <a16:creationId xmlns:a16="http://schemas.microsoft.com/office/drawing/2014/main" id="{2ED0EDFD-D187-A57C-2A59-990536E4A9CB}"/>
              </a:ext>
            </a:extLst>
          </p:cNvPr>
          <p:cNvPicPr>
            <a:picLocks noChangeAspect="1"/>
          </p:cNvPicPr>
          <p:nvPr/>
        </p:nvPicPr>
        <p:blipFill>
          <a:blip r:embed="rId6"/>
          <a:stretch>
            <a:fillRect/>
          </a:stretch>
        </p:blipFill>
        <p:spPr>
          <a:xfrm>
            <a:off x="2523067" y="1634066"/>
            <a:ext cx="1294460" cy="1303867"/>
          </a:xfrm>
          <a:prstGeom prst="rect">
            <a:avLst/>
          </a:prstGeom>
        </p:spPr>
      </p:pic>
      <p:pic>
        <p:nvPicPr>
          <p:cNvPr id="16" name="Image 16">
            <a:extLst>
              <a:ext uri="{FF2B5EF4-FFF2-40B4-BE49-F238E27FC236}">
                <a16:creationId xmlns:a16="http://schemas.microsoft.com/office/drawing/2014/main" id="{97827605-B291-7907-9843-EF62CD7048EC}"/>
              </a:ext>
            </a:extLst>
          </p:cNvPr>
          <p:cNvPicPr>
            <a:picLocks noChangeAspect="1"/>
          </p:cNvPicPr>
          <p:nvPr/>
        </p:nvPicPr>
        <p:blipFill>
          <a:blip r:embed="rId7"/>
          <a:stretch>
            <a:fillRect/>
          </a:stretch>
        </p:blipFill>
        <p:spPr>
          <a:xfrm>
            <a:off x="5573183" y="3459280"/>
            <a:ext cx="876300" cy="353366"/>
          </a:xfrm>
          <a:prstGeom prst="rect">
            <a:avLst/>
          </a:prstGeom>
        </p:spPr>
      </p:pic>
      <p:pic>
        <p:nvPicPr>
          <p:cNvPr id="18" name="Image 18">
            <a:extLst>
              <a:ext uri="{FF2B5EF4-FFF2-40B4-BE49-F238E27FC236}">
                <a16:creationId xmlns:a16="http://schemas.microsoft.com/office/drawing/2014/main" id="{5CFB01CB-D641-7CF4-8A7F-8E61DA9BD7F5}"/>
              </a:ext>
            </a:extLst>
          </p:cNvPr>
          <p:cNvPicPr>
            <a:picLocks noChangeAspect="1"/>
          </p:cNvPicPr>
          <p:nvPr/>
        </p:nvPicPr>
        <p:blipFill>
          <a:blip r:embed="rId8"/>
          <a:stretch>
            <a:fillRect/>
          </a:stretch>
        </p:blipFill>
        <p:spPr>
          <a:xfrm>
            <a:off x="6492994" y="3635363"/>
            <a:ext cx="2743200" cy="339865"/>
          </a:xfrm>
          <a:prstGeom prst="rect">
            <a:avLst/>
          </a:prstGeom>
        </p:spPr>
      </p:pic>
      <p:sp>
        <p:nvSpPr>
          <p:cNvPr id="21" name="ZoneTexte 20">
            <a:extLst>
              <a:ext uri="{FF2B5EF4-FFF2-40B4-BE49-F238E27FC236}">
                <a16:creationId xmlns:a16="http://schemas.microsoft.com/office/drawing/2014/main" id="{777E2DF0-BFDD-9C20-3C4D-E8CF0D8CE0D8}"/>
              </a:ext>
            </a:extLst>
          </p:cNvPr>
          <p:cNvSpPr txBox="1"/>
          <p:nvPr/>
        </p:nvSpPr>
        <p:spPr>
          <a:xfrm>
            <a:off x="6878696" y="5890919"/>
            <a:ext cx="555601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9"/>
              </a:rPr>
              <a:t>https://pedagogie.ac-toulouse.fr/dane/educonnect</a:t>
            </a:r>
            <a:endParaRPr lang="en-US"/>
          </a:p>
        </p:txBody>
      </p:sp>
      <p:pic>
        <p:nvPicPr>
          <p:cNvPr id="22" name="Image 22">
            <a:extLst>
              <a:ext uri="{FF2B5EF4-FFF2-40B4-BE49-F238E27FC236}">
                <a16:creationId xmlns:a16="http://schemas.microsoft.com/office/drawing/2014/main" id="{B8E5D161-B5C0-FDF0-4C26-0135DC528C50}"/>
              </a:ext>
            </a:extLst>
          </p:cNvPr>
          <p:cNvPicPr>
            <a:picLocks noChangeAspect="1"/>
          </p:cNvPicPr>
          <p:nvPr/>
        </p:nvPicPr>
        <p:blipFill>
          <a:blip r:embed="rId10"/>
          <a:stretch>
            <a:fillRect/>
          </a:stretch>
        </p:blipFill>
        <p:spPr>
          <a:xfrm>
            <a:off x="9239955" y="2838214"/>
            <a:ext cx="570089" cy="560682"/>
          </a:xfrm>
          <a:prstGeom prst="rect">
            <a:avLst/>
          </a:prstGeom>
        </p:spPr>
      </p:pic>
      <p:pic>
        <p:nvPicPr>
          <p:cNvPr id="23" name="Image 22">
            <a:extLst>
              <a:ext uri="{FF2B5EF4-FFF2-40B4-BE49-F238E27FC236}">
                <a16:creationId xmlns:a16="http://schemas.microsoft.com/office/drawing/2014/main" id="{8E968B81-78D0-2BF6-81A0-91721CD856A2}"/>
              </a:ext>
            </a:extLst>
          </p:cNvPr>
          <p:cNvPicPr>
            <a:picLocks noChangeAspect="1"/>
          </p:cNvPicPr>
          <p:nvPr/>
        </p:nvPicPr>
        <p:blipFill>
          <a:blip r:embed="rId10"/>
          <a:stretch>
            <a:fillRect/>
          </a:stretch>
        </p:blipFill>
        <p:spPr>
          <a:xfrm>
            <a:off x="7048029" y="2838214"/>
            <a:ext cx="570089" cy="560682"/>
          </a:xfrm>
          <a:prstGeom prst="rect">
            <a:avLst/>
          </a:prstGeom>
        </p:spPr>
      </p:pic>
      <p:pic>
        <p:nvPicPr>
          <p:cNvPr id="24" name="Image 24">
            <a:extLst>
              <a:ext uri="{FF2B5EF4-FFF2-40B4-BE49-F238E27FC236}">
                <a16:creationId xmlns:a16="http://schemas.microsoft.com/office/drawing/2014/main" id="{7D04A369-C6B2-C0F3-25D3-9E534ACAAB82}"/>
              </a:ext>
            </a:extLst>
          </p:cNvPr>
          <p:cNvPicPr>
            <a:picLocks noChangeAspect="1"/>
          </p:cNvPicPr>
          <p:nvPr/>
        </p:nvPicPr>
        <p:blipFill>
          <a:blip r:embed="rId11"/>
          <a:stretch>
            <a:fillRect/>
          </a:stretch>
        </p:blipFill>
        <p:spPr>
          <a:xfrm>
            <a:off x="9757363" y="4832544"/>
            <a:ext cx="2103495" cy="1068765"/>
          </a:xfrm>
          <a:prstGeom prst="rect">
            <a:avLst/>
          </a:prstGeom>
        </p:spPr>
      </p:pic>
    </p:spTree>
    <p:extLst>
      <p:ext uri="{BB962C8B-B14F-4D97-AF65-F5344CB8AC3E}">
        <p14:creationId xmlns:p14="http://schemas.microsoft.com/office/powerpoint/2010/main" val="8813427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9999" y="1186374"/>
            <a:ext cx="11244700" cy="642500"/>
          </a:xfrm>
        </p:spPr>
        <p:txBody>
          <a:bodyPr/>
          <a:lstStyle/>
          <a:p>
            <a:r>
              <a:rPr lang="fr-FR"/>
              <a:t>Wifi BYOD  </a:t>
            </a:r>
            <a:r>
              <a:rPr lang="fr-FR" sz="2800" b="0" i="1"/>
              <a:t>"</a:t>
            </a:r>
            <a:r>
              <a:rPr lang="fr-FR" sz="2800" b="0" i="1" err="1"/>
              <a:t>Bring</a:t>
            </a:r>
            <a:r>
              <a:rPr lang="fr-FR" sz="2800" b="0" i="1"/>
              <a:t> </a:t>
            </a:r>
            <a:r>
              <a:rPr lang="fr-FR" sz="2800" b="0" i="1" err="1"/>
              <a:t>your</a:t>
            </a:r>
            <a:r>
              <a:rPr lang="fr-FR" sz="2800" b="0" i="1"/>
              <a:t> </a:t>
            </a:r>
            <a:r>
              <a:rPr lang="fr-FR" sz="2800" b="0" i="1" err="1"/>
              <a:t>own</a:t>
            </a:r>
            <a:r>
              <a:rPr lang="fr-FR" sz="2800" b="0" i="1"/>
              <a:t> </a:t>
            </a:r>
            <a:r>
              <a:rPr lang="fr-FR" sz="2800" b="0" i="1" err="1"/>
              <a:t>device</a:t>
            </a:r>
            <a:r>
              <a:rPr lang="fr-FR" sz="2800" b="0" i="1"/>
              <a:t>"</a:t>
            </a:r>
            <a:endParaRPr lang="fr-FR" sz="2800" b="0" i="1">
              <a:cs typeface="Arial"/>
            </a:endParaRPr>
          </a:p>
        </p:txBody>
      </p:sp>
      <p:sp>
        <p:nvSpPr>
          <p:cNvPr id="6" name="Espace réservé du pied de page 5"/>
          <p:cNvSpPr>
            <a:spLocks noGrp="1"/>
          </p:cNvSpPr>
          <p:nvPr>
            <p:ph type="ftr" sz="quarter" idx="3"/>
          </p:nvPr>
        </p:nvSpPr>
        <p:spPr/>
        <p:txBody>
          <a:bodyPr/>
          <a:lstStyle/>
          <a:p>
            <a:fld id="{43BEBF48-918F-45E2-88E7-7510024CF073}" type="datetime1">
              <a:rPr lang="fr-FR" smtClean="0"/>
              <a:pPr/>
              <a:t>22/11/2022</a:t>
            </a:fld>
            <a:endParaRPr lang="fr-FR"/>
          </a:p>
        </p:txBody>
      </p:sp>
      <p:sp>
        <p:nvSpPr>
          <p:cNvPr id="7" name="Espace réservé du numéro de diapositive 6"/>
          <p:cNvSpPr>
            <a:spLocks noGrp="1"/>
          </p:cNvSpPr>
          <p:nvPr>
            <p:ph type="sldNum" sz="quarter" idx="4"/>
          </p:nvPr>
        </p:nvSpPr>
        <p:spPr/>
        <p:txBody>
          <a:bodyPr/>
          <a:lstStyle/>
          <a:p>
            <a:fld id="{48700529-637E-497F-96A9-857B3D88DE91}" type="slidenum">
              <a:rPr lang="fr-FR" smtClean="0"/>
              <a:pPr/>
              <a:t>21</a:t>
            </a:fld>
            <a:endParaRPr lang="fr-FR"/>
          </a:p>
        </p:txBody>
      </p:sp>
      <p:pic>
        <p:nvPicPr>
          <p:cNvPr id="9" name="Image 11">
            <a:extLst>
              <a:ext uri="{FF2B5EF4-FFF2-40B4-BE49-F238E27FC236}">
                <a16:creationId xmlns:a16="http://schemas.microsoft.com/office/drawing/2014/main" id="{BF2ED00F-3770-60C2-2B4A-4A29A30E46EC}"/>
              </a:ext>
            </a:extLst>
          </p:cNvPr>
          <p:cNvPicPr>
            <a:picLocks noChangeAspect="1"/>
          </p:cNvPicPr>
          <p:nvPr/>
        </p:nvPicPr>
        <p:blipFill>
          <a:blip r:embed="rId3"/>
          <a:stretch>
            <a:fillRect/>
          </a:stretch>
        </p:blipFill>
        <p:spPr>
          <a:xfrm>
            <a:off x="9272818" y="5820472"/>
            <a:ext cx="392152" cy="392152"/>
          </a:xfrm>
          <a:prstGeom prst="rect">
            <a:avLst/>
          </a:prstGeom>
        </p:spPr>
      </p:pic>
      <p:pic>
        <p:nvPicPr>
          <p:cNvPr id="4" name="Image 13">
            <a:extLst>
              <a:ext uri="{FF2B5EF4-FFF2-40B4-BE49-F238E27FC236}">
                <a16:creationId xmlns:a16="http://schemas.microsoft.com/office/drawing/2014/main" id="{07147E88-7243-07B2-06BC-885164D53716}"/>
              </a:ext>
            </a:extLst>
          </p:cNvPr>
          <p:cNvPicPr>
            <a:picLocks noChangeAspect="1"/>
          </p:cNvPicPr>
          <p:nvPr/>
        </p:nvPicPr>
        <p:blipFill rotWithShape="1">
          <a:blip r:embed="rId4"/>
          <a:srcRect b="2857"/>
          <a:stretch/>
        </p:blipFill>
        <p:spPr>
          <a:xfrm>
            <a:off x="10212614" y="812281"/>
            <a:ext cx="1511300" cy="855801"/>
          </a:xfrm>
          <a:prstGeom prst="rect">
            <a:avLst/>
          </a:prstGeom>
        </p:spPr>
      </p:pic>
      <p:pic>
        <p:nvPicPr>
          <p:cNvPr id="8" name="Picture 9">
            <a:extLst>
              <a:ext uri="{FF2B5EF4-FFF2-40B4-BE49-F238E27FC236}">
                <a16:creationId xmlns:a16="http://schemas.microsoft.com/office/drawing/2014/main" id="{310325B8-0FFC-1B63-8E06-B68C6722976D}"/>
              </a:ext>
            </a:extLst>
          </p:cNvPr>
          <p:cNvPicPr>
            <a:picLocks noChangeAspect="1"/>
          </p:cNvPicPr>
          <p:nvPr/>
        </p:nvPicPr>
        <p:blipFill>
          <a:blip r:embed="rId5"/>
          <a:stretch>
            <a:fillRect/>
          </a:stretch>
        </p:blipFill>
        <p:spPr>
          <a:xfrm>
            <a:off x="2895601" y="1828586"/>
            <a:ext cx="6270171" cy="4387370"/>
          </a:xfrm>
          <a:prstGeom prst="rect">
            <a:avLst/>
          </a:prstGeom>
        </p:spPr>
      </p:pic>
      <p:sp>
        <p:nvSpPr>
          <p:cNvPr id="12" name="Espace réservé du contenu 2">
            <a:extLst>
              <a:ext uri="{FF2B5EF4-FFF2-40B4-BE49-F238E27FC236}">
                <a16:creationId xmlns:a16="http://schemas.microsoft.com/office/drawing/2014/main" id="{F6C426BC-CC72-397B-BAF4-0A21091FC387}"/>
              </a:ext>
            </a:extLst>
          </p:cNvPr>
          <p:cNvSpPr txBox="1">
            <a:spLocks/>
          </p:cNvSpPr>
          <p:nvPr/>
        </p:nvSpPr>
        <p:spPr bwMode="gray">
          <a:xfrm>
            <a:off x="9749536" y="5874963"/>
            <a:ext cx="736593" cy="391320"/>
          </a:xfrm>
          <a:prstGeom prst="rect">
            <a:avLst/>
          </a:prstGeom>
          <a:ln>
            <a:solidFill>
              <a:schemeClr val="bg1"/>
            </a:solidFill>
            <a:prstDash val="dash"/>
          </a:ln>
        </p:spPr>
        <p:txBody>
          <a:bodyPr vert="horz" lIns="0" tIns="0" rIns="0" bIns="0" rtlCol="0" anchor="ctr"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a:hlinkClick r:id="rId6"/>
              </a:rPr>
              <a:t>Lien</a:t>
            </a:r>
            <a:endParaRPr lang="fr-FR">
              <a:cs typeface="Arial"/>
              <a:hlinkClick r:id="rId6"/>
            </a:endParaRPr>
          </a:p>
        </p:txBody>
      </p:sp>
    </p:spTree>
    <p:extLst>
      <p:ext uri="{BB962C8B-B14F-4D97-AF65-F5344CB8AC3E}">
        <p14:creationId xmlns:p14="http://schemas.microsoft.com/office/powerpoint/2010/main" val="7273790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9999" y="1186374"/>
            <a:ext cx="11244700" cy="642500"/>
          </a:xfrm>
        </p:spPr>
        <p:txBody>
          <a:bodyPr/>
          <a:lstStyle/>
          <a:p>
            <a:r>
              <a:rPr lang="fr-FR" dirty="0"/>
              <a:t>Expérimentation pédagogique</a:t>
            </a:r>
            <a:br>
              <a:rPr lang="fr-FR" dirty="0">
                <a:cs typeface="Arial"/>
              </a:rPr>
            </a:br>
            <a:r>
              <a:rPr lang="fr-FR" dirty="0"/>
              <a:t>ordinateurs ultra portables</a:t>
            </a:r>
            <a:endParaRPr lang="fr-FR" sz="2800" b="0" i="1" dirty="0">
              <a:cs typeface="Arial"/>
            </a:endParaRPr>
          </a:p>
        </p:txBody>
      </p:sp>
      <p:sp>
        <p:nvSpPr>
          <p:cNvPr id="6" name="Espace réservé du pied de page 5"/>
          <p:cNvSpPr>
            <a:spLocks noGrp="1"/>
          </p:cNvSpPr>
          <p:nvPr>
            <p:ph type="ftr" sz="quarter" idx="3"/>
          </p:nvPr>
        </p:nvSpPr>
        <p:spPr/>
        <p:txBody>
          <a:bodyPr/>
          <a:lstStyle/>
          <a:p>
            <a:fld id="{43BEBF48-918F-45E2-88E7-7510024CF073}" type="datetime1">
              <a:rPr lang="fr-FR" smtClean="0"/>
              <a:pPr/>
              <a:t>22/11/2022</a:t>
            </a:fld>
            <a:endParaRPr lang="fr-FR"/>
          </a:p>
        </p:txBody>
      </p:sp>
      <p:sp>
        <p:nvSpPr>
          <p:cNvPr id="7" name="Espace réservé du numéro de diapositive 6"/>
          <p:cNvSpPr>
            <a:spLocks noGrp="1"/>
          </p:cNvSpPr>
          <p:nvPr>
            <p:ph type="sldNum" sz="quarter" idx="4"/>
          </p:nvPr>
        </p:nvSpPr>
        <p:spPr/>
        <p:txBody>
          <a:bodyPr/>
          <a:lstStyle/>
          <a:p>
            <a:fld id="{48700529-637E-497F-96A9-857B3D88DE91}" type="slidenum">
              <a:rPr lang="fr-FR" smtClean="0"/>
              <a:pPr/>
              <a:t>22</a:t>
            </a:fld>
            <a:endParaRPr lang="fr-FR"/>
          </a:p>
        </p:txBody>
      </p:sp>
      <p:pic>
        <p:nvPicPr>
          <p:cNvPr id="9" name="Image 11">
            <a:extLst>
              <a:ext uri="{FF2B5EF4-FFF2-40B4-BE49-F238E27FC236}">
                <a16:creationId xmlns:a16="http://schemas.microsoft.com/office/drawing/2014/main" id="{BF2ED00F-3770-60C2-2B4A-4A29A30E46EC}"/>
              </a:ext>
            </a:extLst>
          </p:cNvPr>
          <p:cNvPicPr>
            <a:picLocks noChangeAspect="1"/>
          </p:cNvPicPr>
          <p:nvPr/>
        </p:nvPicPr>
        <p:blipFill>
          <a:blip r:embed="rId3"/>
          <a:stretch>
            <a:fillRect/>
          </a:stretch>
        </p:blipFill>
        <p:spPr>
          <a:xfrm>
            <a:off x="9305475" y="3425615"/>
            <a:ext cx="392152" cy="392152"/>
          </a:xfrm>
          <a:prstGeom prst="rect">
            <a:avLst/>
          </a:prstGeom>
        </p:spPr>
      </p:pic>
      <p:sp>
        <p:nvSpPr>
          <p:cNvPr id="12" name="ZoneTexte 11">
            <a:extLst>
              <a:ext uri="{FF2B5EF4-FFF2-40B4-BE49-F238E27FC236}">
                <a16:creationId xmlns:a16="http://schemas.microsoft.com/office/drawing/2014/main" id="{0529557F-4D1F-3FAB-6F39-DB29B60CF52D}"/>
              </a:ext>
            </a:extLst>
          </p:cNvPr>
          <p:cNvSpPr txBox="1"/>
          <p:nvPr/>
        </p:nvSpPr>
        <p:spPr>
          <a:xfrm>
            <a:off x="2738289" y="2333903"/>
            <a:ext cx="230716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dirty="0">
                <a:ea typeface="+mn-lt"/>
                <a:cs typeface="+mn-lt"/>
              </a:rPr>
              <a:t>Pc portable</a:t>
            </a:r>
          </a:p>
          <a:p>
            <a:pPr algn="ctr"/>
            <a:r>
              <a:rPr lang="fr-FR" sz="1400" dirty="0">
                <a:ea typeface="+mn-lt"/>
                <a:cs typeface="+mn-lt"/>
              </a:rPr>
              <a:t>Rignac</a:t>
            </a:r>
          </a:p>
        </p:txBody>
      </p:sp>
      <p:pic>
        <p:nvPicPr>
          <p:cNvPr id="4" name="Image 4" descr="Une image contenant texte, livre&#10;&#10;Description générée automatiquement">
            <a:extLst>
              <a:ext uri="{FF2B5EF4-FFF2-40B4-BE49-F238E27FC236}">
                <a16:creationId xmlns:a16="http://schemas.microsoft.com/office/drawing/2014/main" id="{EFF3E2D8-EBB6-EE5C-50FC-93D6C13A5E0B}"/>
              </a:ext>
            </a:extLst>
          </p:cNvPr>
          <p:cNvPicPr>
            <a:picLocks noChangeAspect="1"/>
          </p:cNvPicPr>
          <p:nvPr/>
        </p:nvPicPr>
        <p:blipFill>
          <a:blip r:embed="rId4"/>
          <a:stretch>
            <a:fillRect/>
          </a:stretch>
        </p:blipFill>
        <p:spPr>
          <a:xfrm>
            <a:off x="8169276" y="1184450"/>
            <a:ext cx="3552825" cy="5081766"/>
          </a:xfrm>
          <a:prstGeom prst="rect">
            <a:avLst/>
          </a:prstGeom>
        </p:spPr>
      </p:pic>
      <p:sp>
        <p:nvSpPr>
          <p:cNvPr id="5" name="ZoneTexte 4">
            <a:extLst>
              <a:ext uri="{FF2B5EF4-FFF2-40B4-BE49-F238E27FC236}">
                <a16:creationId xmlns:a16="http://schemas.microsoft.com/office/drawing/2014/main" id="{D46CC692-682F-F974-A68A-14DE9C730D5E}"/>
              </a:ext>
            </a:extLst>
          </p:cNvPr>
          <p:cNvSpPr txBox="1"/>
          <p:nvPr/>
        </p:nvSpPr>
        <p:spPr>
          <a:xfrm>
            <a:off x="2738289" y="3360486"/>
            <a:ext cx="230716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dirty="0">
                <a:ea typeface="+mn-lt"/>
                <a:cs typeface="+mn-lt"/>
              </a:rPr>
              <a:t>Pc hybride</a:t>
            </a:r>
          </a:p>
          <a:p>
            <a:pPr algn="ctr"/>
            <a:r>
              <a:rPr lang="fr-FR" sz="1400" dirty="0">
                <a:cs typeface="Arial"/>
              </a:rPr>
              <a:t>St </a:t>
            </a:r>
            <a:r>
              <a:rPr lang="fr-FR" sz="1400" err="1">
                <a:cs typeface="Arial"/>
              </a:rPr>
              <a:t>Affrique</a:t>
            </a:r>
            <a:endParaRPr lang="fr-FR" sz="1400">
              <a:cs typeface="Arial"/>
            </a:endParaRPr>
          </a:p>
        </p:txBody>
      </p:sp>
      <p:sp>
        <p:nvSpPr>
          <p:cNvPr id="8" name="Flèche : courbe vers la gauche 7">
            <a:extLst>
              <a:ext uri="{FF2B5EF4-FFF2-40B4-BE49-F238E27FC236}">
                <a16:creationId xmlns:a16="http://schemas.microsoft.com/office/drawing/2014/main" id="{D94CA0B7-427E-E839-FC7A-9A163780FBDD}"/>
              </a:ext>
            </a:extLst>
          </p:cNvPr>
          <p:cNvSpPr/>
          <p:nvPr/>
        </p:nvSpPr>
        <p:spPr>
          <a:xfrm>
            <a:off x="4886329" y="2627198"/>
            <a:ext cx="328083" cy="1021141"/>
          </a:xfrm>
          <a:prstGeom prst="curvedLeft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0" name="Flèche : courbe vers la gauche 9">
            <a:extLst>
              <a:ext uri="{FF2B5EF4-FFF2-40B4-BE49-F238E27FC236}">
                <a16:creationId xmlns:a16="http://schemas.microsoft.com/office/drawing/2014/main" id="{E4C25A03-FBAF-3121-F457-93AB84FFF9B2}"/>
              </a:ext>
            </a:extLst>
          </p:cNvPr>
          <p:cNvSpPr/>
          <p:nvPr/>
        </p:nvSpPr>
        <p:spPr>
          <a:xfrm rot="10800000">
            <a:off x="2572038" y="2663343"/>
            <a:ext cx="328083" cy="1021141"/>
          </a:xfrm>
          <a:prstGeom prst="curvedLeft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1" name="ZoneTexte 10">
            <a:extLst>
              <a:ext uri="{FF2B5EF4-FFF2-40B4-BE49-F238E27FC236}">
                <a16:creationId xmlns:a16="http://schemas.microsoft.com/office/drawing/2014/main" id="{FEE292E0-1B69-F844-A5FD-8A96626F450F}"/>
              </a:ext>
            </a:extLst>
          </p:cNvPr>
          <p:cNvSpPr txBox="1"/>
          <p:nvPr/>
        </p:nvSpPr>
        <p:spPr>
          <a:xfrm>
            <a:off x="5377021" y="2712796"/>
            <a:ext cx="901154" cy="3742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dirty="0">
                <a:ea typeface="+mn-lt"/>
                <a:cs typeface="+mn-lt"/>
              </a:rPr>
              <a:t>3 mois</a:t>
            </a:r>
            <a:endParaRPr lang="fr-FR" dirty="0"/>
          </a:p>
        </p:txBody>
      </p:sp>
      <p:sp>
        <p:nvSpPr>
          <p:cNvPr id="13" name="ZoneTexte 12">
            <a:extLst>
              <a:ext uri="{FF2B5EF4-FFF2-40B4-BE49-F238E27FC236}">
                <a16:creationId xmlns:a16="http://schemas.microsoft.com/office/drawing/2014/main" id="{088A90F9-1BF8-44B2-D9CD-813D2723A7AB}"/>
              </a:ext>
            </a:extLst>
          </p:cNvPr>
          <p:cNvSpPr txBox="1"/>
          <p:nvPr/>
        </p:nvSpPr>
        <p:spPr>
          <a:xfrm>
            <a:off x="1480987" y="3351540"/>
            <a:ext cx="901154" cy="3742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dirty="0">
                <a:ea typeface="+mn-lt"/>
                <a:cs typeface="+mn-lt"/>
              </a:rPr>
              <a:t>3 mois</a:t>
            </a:r>
            <a:endParaRPr lang="fr-FR" dirty="0"/>
          </a:p>
        </p:txBody>
      </p:sp>
      <p:sp>
        <p:nvSpPr>
          <p:cNvPr id="14" name="ZoneTexte 13">
            <a:extLst>
              <a:ext uri="{FF2B5EF4-FFF2-40B4-BE49-F238E27FC236}">
                <a16:creationId xmlns:a16="http://schemas.microsoft.com/office/drawing/2014/main" id="{C563EEB7-A5B2-4C34-FAE9-33183768337A}"/>
              </a:ext>
            </a:extLst>
          </p:cNvPr>
          <p:cNvSpPr txBox="1"/>
          <p:nvPr/>
        </p:nvSpPr>
        <p:spPr>
          <a:xfrm>
            <a:off x="2669462" y="4760012"/>
            <a:ext cx="244481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dirty="0">
                <a:ea typeface="+mn-lt"/>
                <a:cs typeface="+mn-lt"/>
              </a:rPr>
              <a:t>Choix</a:t>
            </a:r>
            <a:endParaRPr lang="fr-FR" dirty="0"/>
          </a:p>
        </p:txBody>
      </p:sp>
      <p:sp>
        <p:nvSpPr>
          <p:cNvPr id="15" name="Flèche : bas 14">
            <a:extLst>
              <a:ext uri="{FF2B5EF4-FFF2-40B4-BE49-F238E27FC236}">
                <a16:creationId xmlns:a16="http://schemas.microsoft.com/office/drawing/2014/main" id="{A1F1EFAB-BA88-B1F3-E016-70E3402AC0A4}"/>
              </a:ext>
            </a:extLst>
          </p:cNvPr>
          <p:cNvSpPr/>
          <p:nvPr/>
        </p:nvSpPr>
        <p:spPr>
          <a:xfrm>
            <a:off x="3808946" y="4148159"/>
            <a:ext cx="167148" cy="574661"/>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a:extLst>
              <a:ext uri="{FF2B5EF4-FFF2-40B4-BE49-F238E27FC236}">
                <a16:creationId xmlns:a16="http://schemas.microsoft.com/office/drawing/2014/main" id="{219DE071-B20A-41DB-AC50-153FBA150C53}"/>
              </a:ext>
            </a:extLst>
          </p:cNvPr>
          <p:cNvSpPr txBox="1"/>
          <p:nvPr/>
        </p:nvSpPr>
        <p:spPr>
          <a:xfrm>
            <a:off x="481083" y="5835941"/>
            <a:ext cx="764889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dirty="0">
                <a:ea typeface="+mn-lt"/>
                <a:cs typeface="+mn-lt"/>
              </a:rPr>
              <a:t>Rentrée 2023 &gt; Équipement de tous les élèves de 5è aveyronnais.</a:t>
            </a:r>
            <a:endParaRPr lang="fr-FR" dirty="0"/>
          </a:p>
        </p:txBody>
      </p:sp>
      <p:sp>
        <p:nvSpPr>
          <p:cNvPr id="17" name="Flèche : bas 16">
            <a:extLst>
              <a:ext uri="{FF2B5EF4-FFF2-40B4-BE49-F238E27FC236}">
                <a16:creationId xmlns:a16="http://schemas.microsoft.com/office/drawing/2014/main" id="{0D1BE53D-9AEA-98C3-E1D0-CF024D4789BF}"/>
              </a:ext>
            </a:extLst>
          </p:cNvPr>
          <p:cNvSpPr/>
          <p:nvPr/>
        </p:nvSpPr>
        <p:spPr>
          <a:xfrm>
            <a:off x="3808946" y="5193188"/>
            <a:ext cx="167148" cy="580103"/>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79443E93-4060-7858-F47B-AABE52410EE2}"/>
              </a:ext>
            </a:extLst>
          </p:cNvPr>
          <p:cNvSpPr txBox="1"/>
          <p:nvPr/>
        </p:nvSpPr>
        <p:spPr>
          <a:xfrm>
            <a:off x="467563" y="4438181"/>
            <a:ext cx="244692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fr-FR" dirty="0">
                <a:solidFill>
                  <a:srgbClr val="5770BA"/>
                </a:solidFill>
                <a:cs typeface="Arial"/>
              </a:rPr>
              <a:t>usage éducatif</a:t>
            </a:r>
            <a:endParaRPr lang="fr-FR"/>
          </a:p>
          <a:p>
            <a:pPr marL="285750" indent="-285750">
              <a:buFont typeface="Arial"/>
              <a:buChar char="•"/>
            </a:pPr>
            <a:r>
              <a:rPr lang="fr-FR" dirty="0">
                <a:solidFill>
                  <a:srgbClr val="5770BA"/>
                </a:solidFill>
                <a:cs typeface="Arial"/>
              </a:rPr>
              <a:t>usage personnel</a:t>
            </a:r>
          </a:p>
        </p:txBody>
      </p:sp>
      <p:pic>
        <p:nvPicPr>
          <p:cNvPr id="19" name="Image 19">
            <a:extLst>
              <a:ext uri="{FF2B5EF4-FFF2-40B4-BE49-F238E27FC236}">
                <a16:creationId xmlns:a16="http://schemas.microsoft.com/office/drawing/2014/main" id="{C9056C12-B682-C8CD-C6F4-5CBABF187718}"/>
              </a:ext>
            </a:extLst>
          </p:cNvPr>
          <p:cNvPicPr>
            <a:picLocks noChangeAspect="1"/>
          </p:cNvPicPr>
          <p:nvPr/>
        </p:nvPicPr>
        <p:blipFill>
          <a:blip r:embed="rId5"/>
          <a:stretch>
            <a:fillRect/>
          </a:stretch>
        </p:blipFill>
        <p:spPr>
          <a:xfrm>
            <a:off x="3167742" y="3079220"/>
            <a:ext cx="1447800" cy="193374"/>
          </a:xfrm>
          <a:prstGeom prst="rect">
            <a:avLst/>
          </a:prstGeom>
        </p:spPr>
      </p:pic>
      <p:sp>
        <p:nvSpPr>
          <p:cNvPr id="22" name="ZoneTexte 21">
            <a:extLst>
              <a:ext uri="{FF2B5EF4-FFF2-40B4-BE49-F238E27FC236}">
                <a16:creationId xmlns:a16="http://schemas.microsoft.com/office/drawing/2014/main" id="{5B2780E2-D1E1-09E3-8BE3-91B1888F9F1E}"/>
              </a:ext>
            </a:extLst>
          </p:cNvPr>
          <p:cNvSpPr txBox="1"/>
          <p:nvPr/>
        </p:nvSpPr>
        <p:spPr>
          <a:xfrm>
            <a:off x="5311706" y="4302110"/>
            <a:ext cx="2446925"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dirty="0">
                <a:solidFill>
                  <a:srgbClr val="5770BA"/>
                </a:solidFill>
                <a:cs typeface="Arial"/>
              </a:rPr>
              <a:t>PC</a:t>
            </a:r>
            <a:endParaRPr lang="fr-FR" dirty="0">
              <a:cs typeface="Arial"/>
            </a:endParaRPr>
          </a:p>
          <a:p>
            <a:r>
              <a:rPr lang="fr-FR" dirty="0">
                <a:solidFill>
                  <a:srgbClr val="5770BA"/>
                </a:solidFill>
                <a:cs typeface="Arial"/>
              </a:rPr>
              <a:t>&gt; Cloud </a:t>
            </a:r>
            <a:r>
              <a:rPr lang="fr-FR" sz="1400" dirty="0">
                <a:solidFill>
                  <a:srgbClr val="5770BA"/>
                </a:solidFill>
                <a:cs typeface="Arial"/>
              </a:rPr>
              <a:t>SQOOL V2</a:t>
            </a:r>
          </a:p>
          <a:p>
            <a:r>
              <a:rPr lang="fr-FR" dirty="0">
                <a:solidFill>
                  <a:srgbClr val="5770BA"/>
                </a:solidFill>
                <a:cs typeface="Arial"/>
              </a:rPr>
              <a:t>&gt;&gt; Assistance</a:t>
            </a:r>
          </a:p>
        </p:txBody>
      </p:sp>
    </p:spTree>
    <p:extLst>
      <p:ext uri="{BB962C8B-B14F-4D97-AF65-F5344CB8AC3E}">
        <p14:creationId xmlns:p14="http://schemas.microsoft.com/office/powerpoint/2010/main" val="7747278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9999" y="1186374"/>
            <a:ext cx="11232000" cy="960000"/>
          </a:xfrm>
        </p:spPr>
        <p:txBody>
          <a:bodyPr/>
          <a:lstStyle/>
          <a:p>
            <a:r>
              <a:rPr lang="fr-FR"/>
              <a:t>Ressources et guides</a:t>
            </a:r>
          </a:p>
        </p:txBody>
      </p:sp>
      <p:sp>
        <p:nvSpPr>
          <p:cNvPr id="6" name="Espace réservé du pied de page 5"/>
          <p:cNvSpPr>
            <a:spLocks noGrp="1"/>
          </p:cNvSpPr>
          <p:nvPr>
            <p:ph type="ftr" sz="quarter" idx="3"/>
          </p:nvPr>
        </p:nvSpPr>
        <p:spPr/>
        <p:txBody>
          <a:bodyPr/>
          <a:lstStyle/>
          <a:p>
            <a:fld id="{43BEBF48-918F-45E2-88E7-7510024CF073}" type="datetime1">
              <a:rPr lang="fr-FR" smtClean="0"/>
              <a:pPr/>
              <a:t>22/11/2022</a:t>
            </a:fld>
            <a:endParaRPr lang="fr-FR"/>
          </a:p>
        </p:txBody>
      </p:sp>
      <p:sp>
        <p:nvSpPr>
          <p:cNvPr id="7" name="Espace réservé du numéro de diapositive 6"/>
          <p:cNvSpPr>
            <a:spLocks noGrp="1"/>
          </p:cNvSpPr>
          <p:nvPr>
            <p:ph type="sldNum" sz="quarter" idx="4"/>
          </p:nvPr>
        </p:nvSpPr>
        <p:spPr/>
        <p:txBody>
          <a:bodyPr/>
          <a:lstStyle/>
          <a:p>
            <a:fld id="{48700529-637E-497F-96A9-857B3D88DE91}" type="slidenum">
              <a:rPr lang="fr-FR" smtClean="0"/>
              <a:pPr/>
              <a:t>23</a:t>
            </a:fld>
            <a:endParaRPr lang="fr-FR"/>
          </a:p>
        </p:txBody>
      </p:sp>
      <p:pic>
        <p:nvPicPr>
          <p:cNvPr id="8" name="Image 7">
            <a:hlinkClick r:id="rId3"/>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29627" y="1332526"/>
            <a:ext cx="3231829" cy="4589272"/>
          </a:xfrm>
          <a:prstGeom prst="rect">
            <a:avLst/>
          </a:prstGeom>
          <a:ln>
            <a:solidFill>
              <a:schemeClr val="tx1"/>
            </a:solidFill>
          </a:ln>
          <a:effectLst>
            <a:outerShdw blurRad="50800" dist="38100" dir="10800000" algn="r" rotWithShape="0">
              <a:prstClr val="black">
                <a:alpha val="40000"/>
              </a:prstClr>
            </a:outerShdw>
          </a:effectLst>
        </p:spPr>
      </p:pic>
      <p:sp>
        <p:nvSpPr>
          <p:cNvPr id="9" name="Rectangle 8">
            <a:hlinkClick r:id="rId5"/>
            <a:extLst>
              <a:ext uri="{FF2B5EF4-FFF2-40B4-BE49-F238E27FC236}">
                <a16:creationId xmlns:a16="http://schemas.microsoft.com/office/drawing/2014/main" id="{F27B55D7-C1F5-CCFA-BE2D-61E4672652F5}"/>
              </a:ext>
            </a:extLst>
          </p:cNvPr>
          <p:cNvSpPr/>
          <p:nvPr/>
        </p:nvSpPr>
        <p:spPr>
          <a:xfrm>
            <a:off x="2343373" y="4357284"/>
            <a:ext cx="3040128" cy="369332"/>
          </a:xfrm>
          <a:prstGeom prst="rect">
            <a:avLst/>
          </a:prstGeom>
        </p:spPr>
        <p:txBody>
          <a:bodyPr wrap="none" lIns="91440" tIns="45720" rIns="91440" bIns="45720" anchor="t">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dirty="0">
                <a:ea typeface="+mn-lt"/>
                <a:cs typeface="+mn-lt"/>
                <a:hlinkClick r:id="rId6"/>
              </a:rPr>
              <a:t>https://dgxy.link/guideRUPN</a:t>
            </a:r>
            <a:endParaRPr lang="fr-FR" dirty="0"/>
          </a:p>
        </p:txBody>
      </p:sp>
      <p:pic>
        <p:nvPicPr>
          <p:cNvPr id="11" name="Image 11">
            <a:extLst>
              <a:ext uri="{FF2B5EF4-FFF2-40B4-BE49-F238E27FC236}">
                <a16:creationId xmlns:a16="http://schemas.microsoft.com/office/drawing/2014/main" id="{2BBA47B5-4328-324A-D5DB-B7726FE173E6}"/>
              </a:ext>
            </a:extLst>
          </p:cNvPr>
          <p:cNvPicPr>
            <a:picLocks noChangeAspect="1"/>
          </p:cNvPicPr>
          <p:nvPr/>
        </p:nvPicPr>
        <p:blipFill>
          <a:blip r:embed="rId7"/>
          <a:stretch>
            <a:fillRect/>
          </a:stretch>
        </p:blipFill>
        <p:spPr>
          <a:xfrm>
            <a:off x="2779059" y="2012576"/>
            <a:ext cx="2169459" cy="2169459"/>
          </a:xfrm>
          <a:prstGeom prst="rect">
            <a:avLst/>
          </a:prstGeom>
        </p:spPr>
      </p:pic>
      <p:pic>
        <p:nvPicPr>
          <p:cNvPr id="4" name="Image 11">
            <a:extLst>
              <a:ext uri="{FF2B5EF4-FFF2-40B4-BE49-F238E27FC236}">
                <a16:creationId xmlns:a16="http://schemas.microsoft.com/office/drawing/2014/main" id="{7C00ABE4-C7B2-9074-A2B8-BF6405D941CA}"/>
              </a:ext>
            </a:extLst>
          </p:cNvPr>
          <p:cNvPicPr>
            <a:picLocks noChangeAspect="1"/>
          </p:cNvPicPr>
          <p:nvPr/>
        </p:nvPicPr>
        <p:blipFill>
          <a:blip r:embed="rId8"/>
          <a:stretch>
            <a:fillRect/>
          </a:stretch>
        </p:blipFill>
        <p:spPr>
          <a:xfrm>
            <a:off x="1908231" y="4338344"/>
            <a:ext cx="392152" cy="392152"/>
          </a:xfrm>
          <a:prstGeom prst="rect">
            <a:avLst/>
          </a:prstGeom>
        </p:spPr>
      </p:pic>
    </p:spTree>
    <p:extLst>
      <p:ext uri="{BB962C8B-B14F-4D97-AF65-F5344CB8AC3E}">
        <p14:creationId xmlns:p14="http://schemas.microsoft.com/office/powerpoint/2010/main" val="18383345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9999" y="1186374"/>
            <a:ext cx="11232000" cy="960000"/>
          </a:xfrm>
        </p:spPr>
        <p:txBody>
          <a:bodyPr/>
          <a:lstStyle/>
          <a:p>
            <a:r>
              <a:rPr lang="fr-FR"/>
              <a:t>Ressources et guides</a:t>
            </a:r>
          </a:p>
        </p:txBody>
      </p:sp>
      <p:sp>
        <p:nvSpPr>
          <p:cNvPr id="6" name="Espace réservé du pied de page 5"/>
          <p:cNvSpPr>
            <a:spLocks noGrp="1"/>
          </p:cNvSpPr>
          <p:nvPr>
            <p:ph type="ftr" sz="quarter" idx="3"/>
          </p:nvPr>
        </p:nvSpPr>
        <p:spPr/>
        <p:txBody>
          <a:bodyPr/>
          <a:lstStyle/>
          <a:p>
            <a:fld id="{43BEBF48-918F-45E2-88E7-7510024CF073}" type="datetime1">
              <a:rPr lang="fr-FR" smtClean="0"/>
              <a:pPr/>
              <a:t>22/11/2022</a:t>
            </a:fld>
            <a:endParaRPr lang="fr-FR"/>
          </a:p>
        </p:txBody>
      </p:sp>
      <p:sp>
        <p:nvSpPr>
          <p:cNvPr id="7" name="Espace réservé du numéro de diapositive 6"/>
          <p:cNvSpPr>
            <a:spLocks noGrp="1"/>
          </p:cNvSpPr>
          <p:nvPr>
            <p:ph type="sldNum" sz="quarter" idx="4"/>
          </p:nvPr>
        </p:nvSpPr>
        <p:spPr/>
        <p:txBody>
          <a:bodyPr/>
          <a:lstStyle/>
          <a:p>
            <a:fld id="{48700529-637E-497F-96A9-857B3D88DE91}" type="slidenum">
              <a:rPr lang="fr-FR" smtClean="0"/>
              <a:pPr/>
              <a:t>24</a:t>
            </a:fld>
            <a:endParaRPr lang="fr-FR"/>
          </a:p>
        </p:txBody>
      </p:sp>
      <p:pic>
        <p:nvPicPr>
          <p:cNvPr id="10" name="Image 9">
            <a:hlinkClick r:id="rId4"/>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31431" y="1258184"/>
            <a:ext cx="3055268" cy="4331835"/>
          </a:xfrm>
          <a:prstGeom prst="rect">
            <a:avLst/>
          </a:prstGeom>
          <a:ln w="12700">
            <a:solidFill>
              <a:schemeClr val="tx1"/>
            </a:solidFill>
          </a:ln>
          <a:effectLst>
            <a:outerShdw blurRad="50800" dist="38100" dir="10800000" algn="r" rotWithShape="0">
              <a:prstClr val="black">
                <a:alpha val="40000"/>
              </a:prstClr>
            </a:outerShdw>
          </a:effectLst>
        </p:spPr>
      </p:pic>
      <p:pic>
        <p:nvPicPr>
          <p:cNvPr id="9" name="Image 8" descr="Question Point D'Interrogation · Image gratuite sur Pixabay"/>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2904" y="4713994"/>
            <a:ext cx="1560342" cy="1560342"/>
          </a:xfrm>
          <a:prstGeom prst="rect">
            <a:avLst/>
          </a:prstGeom>
        </p:spPr>
      </p:pic>
      <p:sp>
        <p:nvSpPr>
          <p:cNvPr id="11" name="ZoneTexte 10"/>
          <p:cNvSpPr txBox="1"/>
          <p:nvPr/>
        </p:nvSpPr>
        <p:spPr>
          <a:xfrm>
            <a:off x="1653776" y="5093454"/>
            <a:ext cx="4289445" cy="830997"/>
          </a:xfrm>
          <a:prstGeom prst="rect">
            <a:avLst/>
          </a:prstGeom>
          <a:noFill/>
        </p:spPr>
        <p:txBody>
          <a:bodyPr wrap="square" rtlCol="0">
            <a:spAutoFit/>
          </a:bodyPr>
          <a:lstStyle/>
          <a:p>
            <a:r>
              <a:rPr lang="fr-FR" sz="1600"/>
              <a:t>L’avez-vous eu ?</a:t>
            </a:r>
          </a:p>
          <a:p>
            <a:r>
              <a:rPr lang="fr-FR" sz="1600"/>
              <a:t>Avez-vous vu les nouveautés ?</a:t>
            </a:r>
          </a:p>
          <a:p>
            <a:r>
              <a:rPr lang="fr-FR" sz="1600"/>
              <a:t>Des idées d’amélioration ?</a:t>
            </a:r>
          </a:p>
        </p:txBody>
      </p:sp>
      <p:pic>
        <p:nvPicPr>
          <p:cNvPr id="3" name="Image 3">
            <a:extLst>
              <a:ext uri="{FF2B5EF4-FFF2-40B4-BE49-F238E27FC236}">
                <a16:creationId xmlns:a16="http://schemas.microsoft.com/office/drawing/2014/main" id="{54BA6810-8319-F3AA-2585-93A41C7F2FC0}"/>
              </a:ext>
            </a:extLst>
          </p:cNvPr>
          <p:cNvPicPr>
            <a:picLocks noChangeAspect="1"/>
          </p:cNvPicPr>
          <p:nvPr/>
        </p:nvPicPr>
        <p:blipFill>
          <a:blip r:embed="rId7"/>
          <a:stretch>
            <a:fillRect/>
          </a:stretch>
        </p:blipFill>
        <p:spPr>
          <a:xfrm>
            <a:off x="2810220" y="2153798"/>
            <a:ext cx="1981200" cy="1981200"/>
          </a:xfrm>
          <a:prstGeom prst="rect">
            <a:avLst/>
          </a:prstGeom>
        </p:spPr>
      </p:pic>
      <p:sp>
        <p:nvSpPr>
          <p:cNvPr id="4" name="Rectangle 3">
            <a:extLst>
              <a:ext uri="{FF2B5EF4-FFF2-40B4-BE49-F238E27FC236}">
                <a16:creationId xmlns:a16="http://schemas.microsoft.com/office/drawing/2014/main" id="{6E94F5B1-C0E8-FE4C-4E44-3AD55B516742}"/>
              </a:ext>
            </a:extLst>
          </p:cNvPr>
          <p:cNvSpPr/>
          <p:nvPr/>
        </p:nvSpPr>
        <p:spPr>
          <a:xfrm>
            <a:off x="2243658" y="4196984"/>
            <a:ext cx="3121934" cy="369332"/>
          </a:xfrm>
          <a:prstGeom prst="rect">
            <a:avLst/>
          </a:prstGeom>
        </p:spPr>
        <p:txBody>
          <a:bodyPr wrap="square" lIns="91440" tIns="45720" rIns="91440" bIns="45720" anchor="t">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ea typeface="+mn-lt"/>
                <a:cs typeface="+mn-lt"/>
                <a:hlinkClick r:id="rId8"/>
              </a:rPr>
              <a:t>https://dgxy.link/GuideChef</a:t>
            </a:r>
            <a:endParaRPr lang="fr-FR"/>
          </a:p>
        </p:txBody>
      </p:sp>
      <p:pic>
        <p:nvPicPr>
          <p:cNvPr id="8" name="Image 11">
            <a:extLst>
              <a:ext uri="{FF2B5EF4-FFF2-40B4-BE49-F238E27FC236}">
                <a16:creationId xmlns:a16="http://schemas.microsoft.com/office/drawing/2014/main" id="{82A77BA1-FA3E-0E79-F3E5-92343BA3E03D}"/>
              </a:ext>
            </a:extLst>
          </p:cNvPr>
          <p:cNvPicPr>
            <a:picLocks noChangeAspect="1"/>
          </p:cNvPicPr>
          <p:nvPr/>
        </p:nvPicPr>
        <p:blipFill>
          <a:blip r:embed="rId9"/>
          <a:stretch>
            <a:fillRect/>
          </a:stretch>
        </p:blipFill>
        <p:spPr>
          <a:xfrm>
            <a:off x="1789478" y="4170110"/>
            <a:ext cx="392152" cy="392152"/>
          </a:xfrm>
          <a:prstGeom prst="rect">
            <a:avLst/>
          </a:prstGeom>
        </p:spPr>
      </p:pic>
    </p:spTree>
    <p:extLst>
      <p:ext uri="{BB962C8B-B14F-4D97-AF65-F5344CB8AC3E}">
        <p14:creationId xmlns:p14="http://schemas.microsoft.com/office/powerpoint/2010/main" val="3900075094"/>
      </p:ext>
    </p:extLst>
  </p:cSld>
  <p:clrMapOvr>
    <a:masterClrMapping/>
  </p:clrMapOvr>
  <p:extLst>
    <p:ext uri="{6950BFC3-D8DA-4A85-94F7-54DA5524770B}">
      <p188:commentRel xmlns:p188="http://schemas.microsoft.com/office/powerpoint/2018/8/main" r:id="rId3"/>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9999" y="1186374"/>
            <a:ext cx="11232000" cy="960000"/>
          </a:xfrm>
        </p:spPr>
        <p:txBody>
          <a:bodyPr/>
          <a:lstStyle/>
          <a:p>
            <a:r>
              <a:rPr lang="fr-FR"/>
              <a:t>Ressources et guides</a:t>
            </a:r>
          </a:p>
        </p:txBody>
      </p:sp>
      <p:sp>
        <p:nvSpPr>
          <p:cNvPr id="6" name="Espace réservé du pied de page 5"/>
          <p:cNvSpPr>
            <a:spLocks noGrp="1"/>
          </p:cNvSpPr>
          <p:nvPr>
            <p:ph type="ftr" sz="quarter" idx="3"/>
          </p:nvPr>
        </p:nvSpPr>
        <p:spPr/>
        <p:txBody>
          <a:bodyPr/>
          <a:lstStyle/>
          <a:p>
            <a:fld id="{43BEBF48-918F-45E2-88E7-7510024CF073}" type="datetime1">
              <a:rPr lang="fr-FR" smtClean="0"/>
              <a:pPr/>
              <a:t>22/11/2022</a:t>
            </a:fld>
            <a:endParaRPr lang="fr-FR"/>
          </a:p>
        </p:txBody>
      </p:sp>
      <p:sp>
        <p:nvSpPr>
          <p:cNvPr id="7" name="Espace réservé du numéro de diapositive 6"/>
          <p:cNvSpPr>
            <a:spLocks noGrp="1"/>
          </p:cNvSpPr>
          <p:nvPr>
            <p:ph type="sldNum" sz="quarter" idx="4"/>
          </p:nvPr>
        </p:nvSpPr>
        <p:spPr/>
        <p:txBody>
          <a:bodyPr/>
          <a:lstStyle/>
          <a:p>
            <a:fld id="{48700529-637E-497F-96A9-857B3D88DE91}" type="slidenum">
              <a:rPr lang="fr-FR" smtClean="0"/>
              <a:pPr/>
              <a:t>25</a:t>
            </a:fld>
            <a:endParaRPr lang="fr-FR"/>
          </a:p>
        </p:txBody>
      </p:sp>
      <p:sp>
        <p:nvSpPr>
          <p:cNvPr id="3" name="Rectangle 2"/>
          <p:cNvSpPr/>
          <p:nvPr/>
        </p:nvSpPr>
        <p:spPr>
          <a:xfrm>
            <a:off x="1232124" y="2263283"/>
            <a:ext cx="3733771" cy="1754326"/>
          </a:xfrm>
          <a:prstGeom prst="rect">
            <a:avLst/>
          </a:prstGeom>
        </p:spPr>
        <p:txBody>
          <a:bodyPr wrap="square">
            <a:spAutoFit/>
          </a:bodyPr>
          <a:lstStyle/>
          <a:p>
            <a:r>
              <a:rPr lang="fr-FR"/>
              <a:t>La DRANE publie également un livret d’accompagnement à la formation au numérique qui répertorie les actions de formation qu’elle propose (personnalisation par département).</a:t>
            </a:r>
          </a:p>
        </p:txBody>
      </p:sp>
      <p:pic>
        <p:nvPicPr>
          <p:cNvPr id="3074" name="Picture 2" descr="https://i2.wp.com/www.associations-citoyennes.net/wp-content/uploads/2019/04/megaphone-icon-rouge.png?fit=622%2C512"/>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rcRect/>
          <a:stretch>
            <a:fillRect/>
          </a:stretch>
        </p:blipFill>
        <p:spPr bwMode="auto">
          <a:xfrm>
            <a:off x="4720633" y="3543215"/>
            <a:ext cx="1152629" cy="948788"/>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p:cNvSpPr txBox="1"/>
          <p:nvPr/>
        </p:nvSpPr>
        <p:spPr>
          <a:xfrm>
            <a:off x="1653776" y="5093454"/>
            <a:ext cx="4289445" cy="1077218"/>
          </a:xfrm>
          <a:prstGeom prst="rect">
            <a:avLst/>
          </a:prstGeom>
          <a:noFill/>
        </p:spPr>
        <p:txBody>
          <a:bodyPr wrap="square" rtlCol="0">
            <a:spAutoFit/>
          </a:bodyPr>
          <a:lstStyle/>
          <a:p>
            <a:r>
              <a:rPr lang="fr-FR" sz="1600"/>
              <a:t>L’avez-vous eu cette année dans votre établissement ?</a:t>
            </a:r>
          </a:p>
          <a:p>
            <a:r>
              <a:rPr lang="fr-FR" sz="1600"/>
              <a:t>Où était-il consultable ?</a:t>
            </a:r>
          </a:p>
          <a:p>
            <a:r>
              <a:rPr lang="fr-FR" sz="1600"/>
              <a:t>Comment le rendre plus visible ?</a:t>
            </a:r>
          </a:p>
        </p:txBody>
      </p:sp>
      <p:pic>
        <p:nvPicPr>
          <p:cNvPr id="5" name="Image 4" descr="Question Point D'Interrogation · Image gratuite sur Pixabay"/>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2904" y="4713994"/>
            <a:ext cx="1560342" cy="1560342"/>
          </a:xfrm>
          <a:prstGeom prst="rect">
            <a:avLst/>
          </a:prstGeom>
        </p:spPr>
      </p:pic>
      <p:pic>
        <p:nvPicPr>
          <p:cNvPr id="9" name="Image 20" descr="Une image contenant texte, personne, gens, capture d’écran&#10;&#10;Description générée automatiquement">
            <a:extLst>
              <a:ext uri="{FF2B5EF4-FFF2-40B4-BE49-F238E27FC236}">
                <a16:creationId xmlns:a16="http://schemas.microsoft.com/office/drawing/2014/main" id="{5AE0CBB1-F7F8-A7FD-E85D-F2A080D5231A}"/>
              </a:ext>
            </a:extLst>
          </p:cNvPr>
          <p:cNvPicPr>
            <a:picLocks noChangeAspect="1"/>
          </p:cNvPicPr>
          <p:nvPr/>
        </p:nvPicPr>
        <p:blipFill>
          <a:blip r:embed="rId6"/>
          <a:stretch>
            <a:fillRect/>
          </a:stretch>
        </p:blipFill>
        <p:spPr>
          <a:xfrm>
            <a:off x="6176514" y="1246889"/>
            <a:ext cx="3303919" cy="4608637"/>
          </a:xfrm>
          <a:prstGeom prst="rect">
            <a:avLst/>
          </a:prstGeom>
          <a:ln>
            <a:solidFill>
              <a:schemeClr val="tx1"/>
            </a:solidFill>
          </a:ln>
        </p:spPr>
      </p:pic>
      <p:pic>
        <p:nvPicPr>
          <p:cNvPr id="8" name="Image 9">
            <a:extLst>
              <a:ext uri="{FF2B5EF4-FFF2-40B4-BE49-F238E27FC236}">
                <a16:creationId xmlns:a16="http://schemas.microsoft.com/office/drawing/2014/main" id="{45EBC9BA-88C0-84F8-6516-0C11ADB24F40}"/>
              </a:ext>
            </a:extLst>
          </p:cNvPr>
          <p:cNvPicPr>
            <a:picLocks noChangeAspect="1"/>
          </p:cNvPicPr>
          <p:nvPr/>
        </p:nvPicPr>
        <p:blipFill>
          <a:blip r:embed="rId7"/>
          <a:stretch>
            <a:fillRect/>
          </a:stretch>
        </p:blipFill>
        <p:spPr>
          <a:xfrm>
            <a:off x="9797362" y="1523191"/>
            <a:ext cx="2028825" cy="2028825"/>
          </a:xfrm>
          <a:prstGeom prst="rect">
            <a:avLst/>
          </a:prstGeom>
        </p:spPr>
      </p:pic>
      <p:sp>
        <p:nvSpPr>
          <p:cNvPr id="12" name="Rectangle 11">
            <a:hlinkClick r:id="rId8"/>
            <a:extLst>
              <a:ext uri="{FF2B5EF4-FFF2-40B4-BE49-F238E27FC236}">
                <a16:creationId xmlns:a16="http://schemas.microsoft.com/office/drawing/2014/main" id="{DE22799B-2B44-C5DF-B6EB-B0088D337214}"/>
              </a:ext>
            </a:extLst>
          </p:cNvPr>
          <p:cNvSpPr/>
          <p:nvPr/>
        </p:nvSpPr>
        <p:spPr>
          <a:xfrm>
            <a:off x="9449897" y="4120852"/>
            <a:ext cx="2719527" cy="369332"/>
          </a:xfrm>
          <a:prstGeom prst="rect">
            <a:avLst/>
          </a:prstGeom>
        </p:spPr>
        <p:txBody>
          <a:bodyPr wrap="none" lIns="91440" tIns="45720" rIns="91440" bIns="45720" anchor="t">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a:ea typeface="+mn-lt"/>
                <a:cs typeface="+mn-lt"/>
                <a:hlinkClick r:id="rId9"/>
              </a:rPr>
              <a:t>https://dgxy.link/GuiForm</a:t>
            </a:r>
            <a:endParaRPr lang="fr-FR"/>
          </a:p>
        </p:txBody>
      </p:sp>
      <p:pic>
        <p:nvPicPr>
          <p:cNvPr id="14" name="Image 11">
            <a:extLst>
              <a:ext uri="{FF2B5EF4-FFF2-40B4-BE49-F238E27FC236}">
                <a16:creationId xmlns:a16="http://schemas.microsoft.com/office/drawing/2014/main" id="{CF81B157-11BF-7C44-CB1B-054C84308835}"/>
              </a:ext>
            </a:extLst>
          </p:cNvPr>
          <p:cNvPicPr>
            <a:picLocks noChangeAspect="1"/>
          </p:cNvPicPr>
          <p:nvPr/>
        </p:nvPicPr>
        <p:blipFill>
          <a:blip r:embed="rId10"/>
          <a:stretch>
            <a:fillRect/>
          </a:stretch>
        </p:blipFill>
        <p:spPr>
          <a:xfrm>
            <a:off x="10616803" y="3625825"/>
            <a:ext cx="392152" cy="392152"/>
          </a:xfrm>
          <a:prstGeom prst="rect">
            <a:avLst/>
          </a:prstGeom>
        </p:spPr>
      </p:pic>
    </p:spTree>
    <p:extLst>
      <p:ext uri="{BB962C8B-B14F-4D97-AF65-F5344CB8AC3E}">
        <p14:creationId xmlns:p14="http://schemas.microsoft.com/office/powerpoint/2010/main" val="36978078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9999" y="1186374"/>
            <a:ext cx="11232000" cy="960000"/>
          </a:xfrm>
        </p:spPr>
        <p:txBody>
          <a:bodyPr/>
          <a:lstStyle/>
          <a:p>
            <a:r>
              <a:rPr lang="fr-FR"/>
              <a:t>Ressources et guides</a:t>
            </a:r>
          </a:p>
        </p:txBody>
      </p:sp>
      <p:sp>
        <p:nvSpPr>
          <p:cNvPr id="6" name="Espace réservé du pied de page 5"/>
          <p:cNvSpPr>
            <a:spLocks noGrp="1"/>
          </p:cNvSpPr>
          <p:nvPr>
            <p:ph type="ftr" sz="quarter" idx="3"/>
          </p:nvPr>
        </p:nvSpPr>
        <p:spPr/>
        <p:txBody>
          <a:bodyPr/>
          <a:lstStyle/>
          <a:p>
            <a:fld id="{43BEBF48-918F-45E2-88E7-7510024CF073}" type="datetime1">
              <a:rPr lang="fr-FR" smtClean="0"/>
              <a:pPr/>
              <a:t>22/11/2022</a:t>
            </a:fld>
            <a:endParaRPr lang="fr-FR"/>
          </a:p>
        </p:txBody>
      </p:sp>
      <p:sp>
        <p:nvSpPr>
          <p:cNvPr id="7" name="Espace réservé du numéro de diapositive 6"/>
          <p:cNvSpPr>
            <a:spLocks noGrp="1"/>
          </p:cNvSpPr>
          <p:nvPr>
            <p:ph type="sldNum" sz="quarter" idx="4"/>
          </p:nvPr>
        </p:nvSpPr>
        <p:spPr/>
        <p:txBody>
          <a:bodyPr/>
          <a:lstStyle/>
          <a:p>
            <a:fld id="{48700529-637E-497F-96A9-857B3D88DE91}" type="slidenum">
              <a:rPr lang="fr-FR" smtClean="0"/>
              <a:pPr/>
              <a:t>26</a:t>
            </a:fld>
            <a:endParaRPr lang="fr-FR"/>
          </a:p>
        </p:txBody>
      </p:sp>
      <p:pic>
        <p:nvPicPr>
          <p:cNvPr id="18" name="Image 17">
            <a:extLst>
              <a:ext uri="{FF2B5EF4-FFF2-40B4-BE49-F238E27FC236}">
                <a16:creationId xmlns:a16="http://schemas.microsoft.com/office/drawing/2014/main" id="{5FF44828-359D-B77D-F434-7BA4FC99923B}"/>
              </a:ext>
            </a:extLst>
          </p:cNvPr>
          <p:cNvPicPr>
            <a:picLocks noChangeAspect="1"/>
          </p:cNvPicPr>
          <p:nvPr/>
        </p:nvPicPr>
        <p:blipFill>
          <a:blip r:embed="rId3"/>
          <a:stretch>
            <a:fillRect/>
          </a:stretch>
        </p:blipFill>
        <p:spPr>
          <a:xfrm>
            <a:off x="452479" y="1947815"/>
            <a:ext cx="8824100" cy="3624309"/>
          </a:xfrm>
          <a:prstGeom prst="rect">
            <a:avLst/>
          </a:prstGeom>
        </p:spPr>
      </p:pic>
      <p:pic>
        <p:nvPicPr>
          <p:cNvPr id="20" name="Image 19">
            <a:extLst>
              <a:ext uri="{FF2B5EF4-FFF2-40B4-BE49-F238E27FC236}">
                <a16:creationId xmlns:a16="http://schemas.microsoft.com/office/drawing/2014/main" id="{F3EDC773-F1BC-A24A-A2B2-A221FA951AD9}"/>
              </a:ext>
            </a:extLst>
          </p:cNvPr>
          <p:cNvPicPr>
            <a:picLocks noChangeAspect="1"/>
          </p:cNvPicPr>
          <p:nvPr/>
        </p:nvPicPr>
        <p:blipFill rotWithShape="1">
          <a:blip r:embed="rId4"/>
          <a:srcRect l="685" t="11016" r="70279" b="29112"/>
          <a:stretch/>
        </p:blipFill>
        <p:spPr>
          <a:xfrm>
            <a:off x="9476808" y="4316980"/>
            <a:ext cx="2419917" cy="1255144"/>
          </a:xfrm>
          <a:prstGeom prst="rect">
            <a:avLst/>
          </a:prstGeom>
        </p:spPr>
      </p:pic>
      <p:pic>
        <p:nvPicPr>
          <p:cNvPr id="24" name="Image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94415" y="2373551"/>
            <a:ext cx="1436650" cy="1436650"/>
          </a:xfrm>
          <a:prstGeom prst="rect">
            <a:avLst/>
          </a:prstGeom>
        </p:spPr>
      </p:pic>
      <p:sp>
        <p:nvSpPr>
          <p:cNvPr id="25" name="AutoShape 2" descr="data:image/jpg;base64,%20/9j/4AAQSkZJRgABAQEAYABgAAD/2wBDAAUDBAQEAwUEBAQFBQUGBwwIBwcHBw8LCwkMEQ8SEhEPERETFhwXExQaFRERGCEYGh0dHx8fExciJCIeJBweHx7/2wBDAQUFBQcGBw4ICA4eFBEUHh4eHh4eHh4eHh4eHh4eHh4eHh4eHh4eHh4eHh4eHh4eHh4eHh4eHh4eHh4eHh4eHh7/wAARCAFPAU8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7L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juJobe3kuLiRIoo1LO7HAUDqSakriPj7JJF8EvGckblHXRbkqwOCD5ZrWjT9pUjDu0hN2R81/FP8Aa71iPxBPY+A9MsV06BzH9qvUZ3mIP3lAI2j65rjf+Gtfil/zz0T/AMBm/wDiq8G0+EXV/b27MQJZFUkdeTX2lbfsc+D5raKX/hJtaBeNWP8Aq+pH+7X6PisNk+WQhGtDfyvsckXUnszyb/hrX4pf889E/wDAZv8A4qj/AIa1+KX/ADz0T/wGb/4qvXf+GNfB/wD0M+tf+Q//AImj/hjXwf8A9DPrX/kP/wCJri+v8P8A8i/8BZXLV7nkX/DWvxS/556J/wCAzf8AxVH/AA1r8Uv+eeif+Azf/FV67/wxr4P/AOhn1r/yH/8AE0f8Ma+D/wDoZ9a/8h//ABNH1/h/+Rf+AsOWr3PIv+Gtfil/zz0T/wABm/8AiqP+Gtfil/zz0T/wGb/4qvXf+GNfB/8A0M+tf+Q//iaP+GNfB/8A0M+tf+Q//iaPr/D/APIv/AWHLV7nkX/DWvxS/wCeeif+Azf/ABVH/DWvxS/556J/4DN/8VXrv/DGvg//AKGfWv8AyH/8TR/wxr4P/wChn1r/AMh//E0fX+H/AORf+AsOWr3PPPA/7SPxg8XeK9P8Oaavh9Lq+lEaNLAwVfUn5/St34y/Gz41fC/xUug6xN4bu3khE0U0Fu+GU8cjfkcg9a6uz/Y+8L2d1HdWni7XoJ4mDRyI0YZSO4O2rOu/sm6LruoPqGs+N/EV/duAGlmeNmIAwB92ud4zJfbKSS5Larld7+o+WpY8U/4a1+KX/PPRP/AZv/iqP+Gtfil/zz0T/wABm/8Aiq9d/wCGNfB//Qz61/5D/wDiaP8AhjXwf/0M+tf+Q/8A4muj6/w//Iv/AAFi5avc8i/4a1+KX/PPRP8AwGb/AOKo/wCGtfil/wA89E/8Bm/+Kr13/hjXwf8A9DPrX/kP/wCJo/4Y18H/APQz61/5D/8AiaPr/D/8i/8AAWHLV7nkX/DWvxS/556J/wCAzf8AxVH/AA1r8Uv+eeif+Azf/FV67/wxr4P/AOhn1r/yH/8AE0f8Ma+D/wDoZ9a/8h//ABNH1/h/+Rf+AsOWr3PIv+Gtfil/zz0T/wABm/8AiqP+Gtfil/zz0T/wGb/4qvXf+GNfB/8A0M+tf+Q//iaP+GNfB/8A0M+tf+Q//iaPr/D/APIv/AWHLV7nkX/DWvxS/wCeeif+Azf/ABVH/DWvxS/556J/4DN/8VXrv/DGvg//AKGfWv8AyH/8TR/wxr4P/wChn1r/AMh//E0fX+H/AORf+AsOWr3PIv8AhrX4pf8APPRP/AZv/iqP+Gtfil/zz0T/AMBm/wDiq9d/4Y18H/8AQz61/wCQ/wD4mj/hjXwf/wBDPrX/AJD/APiaPr/D/wDIv/AWHLV7nkX/AA1r8Uv+eeif+Azf/FUf8Na/FL/nnon/AIDN/wDFV67/AMMa+D/+hn1r/wAh/wDxNH/DGvg//oZ9a/8AIf8A8TR9f4f/AJF/4Cw5avc8i/4a1+KX/PPRP/AZv/iqP+Gtfil/zz0T/wABm/8Aiq9d/wCGNfB//Qz61/5D/wDiaP8AhjXwf/0M+tf+Q/8A4mj6/wAP/wAi/wDAWHLV7nkX/DWvxS/556J/4DN/8VR/w1r8Uv8Annon/gM3/wAVXrv/AAxr4P8A+hn1r/yH/wDE0f8ADGvg/wD6GfWv/If/AMTR9f4f/kX/AICw5avc8i/4a1+KX/PPRP8AwGb/AOKo/wCGtfil/wA89E/8Bm/+Kr13/hjXwf8A9DPrX/kP/wCJo/4Y18H/APQz61/5D/8AiaPr/D/8i/8AAWHLV7nkX/DWvxS/556J/wCAzf8AxVen/Aj9qq68QeJrbw747sLK1a9kEVtfWgZEVjwA4JPU98jFVPHP7JnhTw/4N1jW4PEesSy2NnJcRo/l7WKrnBwvTivj5XeGUPGxV0bKsDyCD1rtoYLKc0ozVCFrdbWaZLlUg9T9egQQCDkHoaKq6QSdKtCeSYE/9BFWq/NGrOx2BRRRSAKKKKACuF/aC/5Id41/7Al1/wCizXdVwv7QX/JDvGv/AGBLr/0Wa6cH/vFP1X5ilsz8ydC/5DNl/wBd0/nX60ab/wAg62/64p/IV+S+hf8AIZsv+u6fzr9aNN/5B1t/1xT+Qr7DjTej8/0OfDdSxRRRXwx0hRRRQAUUUUAFFFFABRRRQAUUUUAFFFFABRRRQAUUUUAFFFFABRRRQAUUUUAFFFFABRRRQAUUUUAcn8Y/+SU+Kf8AsFz/APoBr8r3++31r9UPjH/ySnxT/wBguf8A9ANfle/32+tfoPBn8Gr6r8jkxG6P1y0f/kE2f/XBP/QRVqquj/8AIJs/+uCf+girVfAS3Z1oKKKKkAooooAK4X9oL/kh3jX/ALAl1/6LNd1XC/tBf8kO8a/9gS6/9FmunB/7xT9V+YpbM/MnQv8AkM2X/XdP51+tGm/8g62/64p/IV+S+hf8hmy/67p/Ov1o03/kHW3/AFxT+Qr7DjTej8/0OfDdSxRRRXwx0hRRRQAUUUUAFFFFABRRRQAUUUUAFFFFABRRRQAUUUUAFFFFABRRRQAUUUUAFFFFABRRRQAUUUUAcn8Y/wDklPin/sFz/wDoBr8r3++31r9UPjH/AMkp8U/9guf/ANANfle/32+tfoPBn8Gr6r8jkxG6P1y0f/kE2f8A1wT/ANBFWqq6P/yCbP8A64J/6CKtV8BLdnWgoooqQCiiigArhf2gv+SHeNf+wJdf+izXdVwv7QX/ACQ7xr/2BLr/ANFmunB/7xT9V+YpbM/MnQv+QzZf9d0/nX60ab/yDrb/AK4p/IV+S+hf8hmy/wCu6fzr9aNN/wCQdbf9cU/kK+w403o/P9Dnw3UsUUUV8MdIUUUUAFFFFABRRRQAUUUUAFFFFABRRRQAUUUUAFFFFABRRRQAUUUUAFFFFABRRRQAUUUUAFFFFAHJ/GP/AJJT4p/7Bc//AKAa/K9/vt9a/VD4x/8AJKfFP/YLn/8AQDX5Xv8Afb61+g8GfwavqvyOTEbo/XLR/wDkE2f/AFwT/wBBFWqq6P8A8gmz/wCuCf8AoIq1XwEt2daCiiipAKKKKACuF/aC/wCSHeNf+wJdf+izXdVwv7QX/JDvGv8A2BLr/wBFmunB/wC8U/VfmKWzPzJ0L/kM2X/XdP51+tGm/wDIOtv+uKfyFfkvoX/IZsv+u6fzr9aNN/5B1t/1xT+Qr7DjTej8/wBDnw3UsUUUV8MdIUV5Jq+u+P8AWPi7rPhPw1qmmafaabp0F1m4hLl2kd1x0PHy1p+C/GXiS28cnwH48s7CPVJbY3WnXtgW8i8jGdww3IdcEkYAxigD0iivCPDPij4t674U1Txfp2o+HjbWU9zssbqJxvSEngso4JA65r0bRfHlne/CVfH9zAba3XT5LuWInkGMNuUeuSpx9RQB2NFebfAvxtrXimx1Ox8UW0NprVjcBvLjGBJbyIskTgf7rgH3BrD8EfFXVbj4va34R8SW0MGmPeG20a9UYDyrGHaFz2bHI9cgUAey0VwieK9SPxY1rwyVi+xWehrfRHHzeYXK8+2BXI/DjUPi14z8N2viWLxDolpa3NzOq27WxLBI53jxnb1ISgD2miq1xcJY6ZJd30ihLeEyTuBwAq5Y/oa4n4e+NLrUvBN7428RlLLTJriRrONIyzR26uUVjgEkvgNxn71AHf0Vy3g/4g+E/Fl9NY6JqUkl3CnmPBPay28mzONwWRVJGe44qpq3xS8EaX4gOg3OryPfiRYnS3s5p1R26KzxoVU89yKAO0oqK8uIrS0lup2ZYokLuQpYgAZPA5P4V5/8Kfi14e8e29x9l+029xDcXK7ZLSVE8qKVkDmRlCDIAJGcjPIGKAPRaK4jT/ix4Bv9bTR7bXc3Ekhijke1mSCRvRZmURt+Dc10o17ST4lPhwXi/wBqC2N0bfac+UGC7s4x1Yd+9AGlRXKeLPFNnHpXiix0nUFGs6NYmaZAhzCWjLRnkYORz3rM8J+OLHT/AIOeFvFPjDVVjlvtLtZJpTGS80zxKx2ogJYk5OFFAHfUVzXhLx14X8VW11PoupGUWg3XEcsEkEsYxnJjkVWx74q5Y+KNCvfC/wDwk1rqCSaT5fm/aArAbfXGM/pQBs0Vymu/ETwjoulafqV9qjeRqMQmtBBbSzSSxkA7hGil8cjnHGas2fjbwzdeFJPFKal5WkRbt888LwlSOoKuA2fbFAHRUVzHg7x94V8W3E1toepPLcQrueGe2lt5Nv8AeCyKpI9wCKyfj145/wCFf/DPVtegJ+3xwEWY8lnUycAbsAgDnqeKAO9oryzwF4y0XRvD0d94i+IV9q4vt7Qyajp32Rg0ePMCII1JHzr2Oe3ep9Z+JMcN94X13TJGuPC2rXp0y5ea2khkhnfHlNtdQ23hskj0oA9MooFFAHJ/GP8A5JT4p/7Bc/8A6Aa/K9/vt9a/VD4x/wDJKfFP/YLn/wDQDX5Xv99vrX6DwZ/Bq+q/I5MRuj9ctH/5BNn/ANcE/wDQRVqquj/8gmz/AOuCf+girVfAS3Z1oKKKKkAooooAK4X9oL/kh3jX/sCXX/os13VcL+0F/wAkO8a/9gS6/wDRZrpwf+8U/VfmKWzPzJ0L/kM2X/XdP51+tGm/8g62/wCuKfyFfkvoX/IZsv8Arun86/WjTf8AkHW3/XFP5CvsONN6Pz/Q58N1LFFFFfDHSeMaVruiaL+0p4vbWNY0/ThJodls+1XKRbsSS5xuIzS22o23j79oTQ9W8OlrrSPC9lcC5v1QiKSadGQRoxA34GDkZHNel6z4R8J61eC81jwxompXIG0TXdhFK4HpuZSa09OsLHTbVbTTrO2s7dfuxQRLGg+gAxQB8q+HfB2uap8HNa1zSNe1SeODVLma50aKTZFdQJKTLEGX5gWTcBg9TXa+PtVtfHHg/wAFeBfh3PZ20et7blhyUtbe3O9kcDnBZGQ+pBr3WxsbKwgMFjZ29rEWLFIYgiknqcDuar6foeiafMs2n6Pp9pKqlFeC2RGCkkkAgdCST9SaAPFHtvF/gP4veH/FHirUNLn03V4l0O5azRkWLGTAWyAMl2Vc9elP8PeEYfGml/EfSPO8i9h8SfaLC5U829ykETRuD6bgM+oyK9wv7Gyv4VhvrO3uoldZFSaMOodTlWAPcEAg9jS2tnZ2jTNa2sEDTv5kpjjCmRsY3NjqcAcn0oA+ffg/4mvvEfxb8TjWbZrTXNN8MrZ6lCwxiVJWw49nXD/8CrL+Bnh34V3XgzTdS1nxZLaaz/aF072w8UzW6hxdSbR5AlCjIC8bec+9fSUWl6bFf3GoR6daJeXKhJ7hYVEkqjoGbGWHsaxW+H/gNrg3DeCfDRmL7zIdKg3bs5znbnOe9ACfE1JJvhd4mjs23O+jXQiKnO7MLYwa80TxlJ4Z+AHgZ9Kt7Fmv4LSxae+z9ntW2AO8h7YYHGf4sV7cYYjAbcxp5JXZs2/LtxjGPTFcj4O8BafoPh+/8N3Xlatok13JPbWl5Csiwq7F2QgjkBySM9OKAPK9KvLi4/aP0VD4stvEF1/YU6me2hjEUR3EhN6DDc4OCTW7+z7rXhjR/B97pGtahp2n66ms3n2+C8lSOaSRrlyjYbBcEFdp54xivVNI8N+HtHCDSdC0yw8vOz7PaJHtz1xtFQal4R8Kalqi6rqPhnRry/Ugi5nso3lBHT5iM8cYoAzbKx8dr4ta5u9a0yXQSzEWqQkTbSDtG7HrjvXkngO4af4BeMfDum3kQ16PVNXL2SygXAQ3kjH5M7sFM445zX0RWZb+H9BttYl1m30XTodSlG2S7jtkWZx7uBk0AeH+Ntc8F6h+zXpui6RcWE+oPa2MNjp8G37THcK0eR5Y+ZGG1skgd89a3ft0Ph/9obTLjxNfW9ibnwi0IuLmUJHJMssO5d543cE4zzivTLXwj4VtdXOsWvhrR4NRLFjdx2Uay5PU7wM596sa9oGha9CkOuaNp2pxxnKLd2yShT6jcDigDw2w1jT9b8dfGu+0y4S4tRpdrEJk+65W2IYqe4z3HBqro0ttY2nwQ1fXGjTQI9Bhj86b/UxXbQRmN2J4X5Q43H16177ZaFoljBJBZaPp1tFKgjkSG2RFdAMBSAOQBxin3WjaPdaSukXWlWM+nKgRbSS3RoQoGAAhG3A7DFAHkV7dWGvftCC98LTQXtvb+F7yHVri0YPE8rtEYUZl4Z8BsdwM1z3hnxZ4f0n9lm50681S1TUbSzktpbHzB9oEoIBXy/vZz7V73oWhaJoNs1toekWGmQudzJaW6RKx9SFAyaqN4P8ACTao+qN4X0Vr9yS9ybGIyMT1Jbbkn3oA8ntdH0+Xwj4A8RWfjSx8M+JbHQEitHu3i8u4gdULowfsSq8ryK5z4h+I9a8YfCTTdRuorWxTSfGCw6rd2MRmtZYYt6tcIGB3xklTyCORXv2q+E/C+rQ20OqeHNIvY7Vdlus9lG4hX+6mR8o9hV2DStLt9L/suDTbOLT9uz7KkCrFt9NgGMe2KAPJ/C+iR6p8TNH8TXHxO0vXL7T7OaOO3shAGeFyhbd5YzgbR1qT9ojXtH1/9nPxlfaPqEN5bRQtA8kZ+VZFdQy/UV6LonhDwpod091ovhnRtNuHUq0trZRxOVPUZUA49qsxaBoUWmT6XHo2nLYTuzzWotk8qRicksmMEk+ooA8v+K9jZaj8VPhfBfQxzxrJcSKjgEFgIsZB69au/tP7R8OLW3jAFxPq1tDagDnzSTtx78GvTZrGymuILiazt5JrfPkyPEC0Weu0nkdB09K57xT4Qj8ReKtB1TULtjZaNK1zFZAfLJccbJGP+xg4/wB40AdNDkQoD12jP5U+iigDk/jH/wAkp8U/9guf/wBANfle/wB9vrX6ofGP/klPin/sFz/+gGvyvf77fWv0Hgz+DV9V+RyYjdH65aP/AMgmz/64J/6CKtVV0f8A5BNn/wBcE/8AQRVqvgJbs60FFFFSAUUUUAFcL+0F/wAkO8a/9gS6/wDRZruq4X9oL/kh3jX/ALAl1/6LNdOD/wB4p+q/MUtmfmToX/IZsv8Arun86/WjTf8AkHW3/XFP5CvyX0L/AJDNl/13T+dfrRpv/IOtv+uKfyFfYcab0fn+hz4bqWKKKK+GOkKKKKACiiigAooooAKKKKACiiigAooooAKKKKACiiigAooooAKKKKACiiigAooooAKKKKACiiigDk/jH/ySnxT/ANguf/0A1+V7/fb61+qHxj/5JT4p/wCwXP8A+gGvyvf77fWv0Hgz+DV9V+RyYjdH65aP/wAgmz/64J/6CKtVV0f/AJBNn/1wT/0EVar4CW7OtBRRRUgFFFFABXC/tBf8kO8a/wDYEuv/AEWa7quF/aC/5Id41/7Al1/6LNdOD/3in6r8xS2Z+ZOhf8hmy/67p/Ov1o03/kHW3/XFP5CvyX0L/kM2X/XdP51+tGm/8g62/wCuKfyFfYcab0fn+hz4bqWKKKK+GOkKKKKACiiigAooooAKKKKACiiigAooooAKKKKACiiigAooooAKKKKACiiigAooooAKKKKACiiigDk/jH/ySnxT/wBguf8A9ANfle/32+tfqh8Y/wDklPin/sFz/wDoBr8r3++31r9B4M/g1fVfkcmI3R+uWj/8gmz/AOuCf+girVVdH/5BNn/1wT/0EVar4CW7OtBRRRUgFFFFABXC/tBf8kO8a/8AYEuv/RZruq4X9oL/AJId41/7Al1/6LNdOD/3in6r8xS2Z+ZOhf8AIZsv+u6fzr9aNN/5B1t/1xT+Qr8l9C/5DNl/13T+dfrRpv8AyDrb/rin8hX2HGm9H5/oc+G6liiiivhjpCiiigAooooAKKKKACiiigAooooAKKKKACiiigAooooAKKKKACiiigAooooAKKKKACiiigAooooA5P4x/wDJKfFP/YLn/wDQDX5Xv99vrX6ofGP/AJJT4p/7Bc//AKAa/K9/vt9a/QeDP4NX1X5HJiN0frlo/wDyCbP/AK4J/wCgirVVdH/5BNn/ANcE/wDQRVqvgJbs60FFFFSAUUUUAFcL+0F/yQ7xr/2BLr/0Wa7quF/aC/5Id41/7Al1/wCizXTg/wDeKfqvzFLZn5k6F/yGbL/run86/WjTf+Qdbf8AXFP5CvyX0L/kM2X/AF3T+dfrRpv/ACDrb/rin8hX2HGm9H5/oc+G6liiiivhjpCiiigAooooAKKKKACiiigAooooAKKKKACiiigAooooAKKKKACiiigAooooAKKKKACiiigAooooA5P4x/8AJKfFP/YLn/8AQDX5Xv8Afb61+qHxj/5JT4p/7Bc//oBr8r3++31r9B4M/g1fVfkcmI3R+uWj/wDIJs/+uCf+girVVdH/AOQTZ/8AXBP/AEEVar4CW7OtBRRRUgFFFFABXC/tBf8AJDvGv/YEuv8A0Wa7quF/aC/5Id41/wCwJdf+izXTg/8AeKfqvzFLZn5k6F/yGbL/AK7p/Ov1o03/AJB1t/1xT+Qr8l9C/wCQzZf9d0/nX60ab/yDrb/rin8hX2HGm9H5/oc+G6liiiivhjpCiiigAooooAKKKKACiiigAooooAKKKKACiiigAooooAKKKKACiiigAooooAKKKKACiiigAooooA5P4x/8kp8U/wDYLn/9ANfle/32+tfqh8Y/+SU+Kf8AsFz/APoBr8r3++31r9B4M/g1fVfkcmI3R+uWj/8AIJs/+uCf+girVVdH/wCQTZ/9cE/9BFWq+AluzrQUUUVIBRXyz8W/2qdS8G/EDVvC9p4OhmTTbhoTPNdlTLj+IDbwPxrk/wDhs7XP+hLsv/A1v/iK92lw5mFWCnGGj13X+Zk60E9z7Srz39pGSaL4FeMTCuSdKmVuM4UqQf0r5v8A+Gztc/6Euy/8DW/+Iqh4i/a4v9f0G/0TUvA1lLZX0D286fbSMowwR9z0rpw3DmY0q0Junomnuv8AMTrQa3Pme1me3uI548b42DLkZGRXucX7V3xbjiSNbnRdqqFH/EvHQfjXhk7RtO7QxmOMsSqFt20eme9R1+i4jBYfE29tBSt3ONScdme8/wDDWXxd/wCfnRf/AAXj/Gj/AIay+Lv/AD86L/4Lx/jXg1Fc39jYD/nzH7ivaT7nvP8Aw1l8Xf8An50X/wAF4/xo/wCGsvi7/wA/Oi/+C8f414NRR/Y2A/58x+4PaT7nvP8Aw1l8Xf8An50X/wAF4/xo/wCGsvi7/wA/Oi/+C8f414NRR/Y2A/58x+4PaT7nvP8Aw1l8Xf8An50X/wAF4/xo/wCGsvi7/wA/Oi/+C8f414NRR/Y2A/58x+4PaT7nvP8Aw1l8Xf8An50X/wAF4/xo/wCGsvi7/wA/Oi/+C8f414NW54DsNB1PxZYWHibVX0nSpnKz3ix7/K4OCRkcZxn2qZ5Rl8IuTorTyBVJ9z13/hrL4u/8/Oi/+C8f40f8NZfF3/n50X/wXj/GuiX4FfBhlDL8arIgjIPlr0/77pf+FE/Bn/otNn/37X/4uvJ58m/58/8Akj/yNLVO/wCJzn/DWXxd/wCfnRf/AAXj/Gj/AIay+Lv/AD86L/4Lx/jXR/8ACifgz/0Wmz/79r/8XR/won4M/wDRabP/AL9r/wDF0c+S/wDPn/yR/wCQWqd/xOc/4ay+Lv8Az86L/wCC8f40f8NZfF3/AJ+dF/8ABeP8a6P/AIUT8Gf+i02f/ftf/i6P+FE/Bn/otNn/AN+1/wDi6OfJf+fP/kj/AMgtU7/ic5/w1l8Xf+fnRf8AwXj/ABo/4ay+Lv8Az86L/wCC8f410f8Awon4M/8ARabP/v2v/wAXR/won4M/9Fps/wDv2v8A8XRz5L/z5/8AJH/kFqnf8TnP+Gsvi7/z86L/AOC8f40f8NZfF3/n50X/AMF4/wAa6P8A4UT8Gf8AotNn/wB+1/8Ai6jufgf8Fre3kuJfjVaBI1LHESk/+h0c+Tf8+f8AyR/5Bap3/EwP+Gsvi7/z86L/AOC8f40f8NZfF3/n50X/AMF4/wAa8R1mOyh1e8h02d7iySZ1t5XXazxg/KxHYkYqpXrrJ8vav7GP3GftJ9z3n/hrL4u/8/Oi/wDgvH+NH/DWXxd/5+dF/wDBeP8AGvBqKf8AY2A/58x+4PaT7nvP/DWXxd/5+dF/8F4/xo/4ay+Lv/Pzov8A4Lx/jXg1FH9jYD/nzH7g9pPue8/8NZfF3/n50X/wXj/Gj/hrL4u/8/Oi/wDgvH+NeDUUf2NgP+fMfuD2k+57z/w1l8Xf+fnRf/BeP8aP+Gsvi7/z86L/AOC8f414NRR/Y2A/58x+4PaT7ntmv/tPfFLW9EvdHvrjSDa3sDwTBbEA7WGDg54OK8UPJzQKt6Lc2dpqttdX9j9vtopA0lv5mwSAH7pODiumhhKOFi1Rgl6EuTluz9YvDskkugafJNCYZGtoyyE52naOKv18Vxftla1DEkSeCbJVRQqj7a3QD/cp/wDw2drv/QlWX/gY3/xFfmsuGcxbb5PxX+Z2+2h3PtGivi3/AIbO1z/oS7L/AMDW/wDiK9G/Z9/aPv8A4mePI/Ct54VjsfMgkmFzFclwmxc4IKjr9axr8PY+hTlUnDRavVf5jVWLdj5q/a9hjh+PWveWgXeyu3uTnJrzbwuuit4hsV8RSXUekGZftjWyhpRH32gkc198/tCfs9aX8UtVh1201U6Pq6RiKSQw+YkyDoCMjB5PNeRf8MYat/0Otr/4BH/4uvr8v4gwKwcKdSpyySs9H/kc86Uua6Rwnlfsu/8AP547/wC/Cf8AxVHlfsu/8/njv/vwn/xVd3/wxhq3/Q62v/gEf/i6P+GMNW/6HW1/8Aj/APF1H9o5d/0FS+9/5D5J/wAp4R8VE+GCvYn4cXGuyKQ32salEq46bduCc964evq//hjDVv8AodbX/wAAj/8AF0f8MYat/wBDra/+AR/+Lruo59ltKCj7a/m73/Ih0pvofKFFfV//AAxhq3/Q62v/AIBH/wCLo/4Yw1b/AKHW1/8AAI//ABda/wCseW/8/fwf+QvYz7HyhRX1f/wxhq3/AEOtr/4BH/4uj/hjDVv+h1tf/AI//F0f6x5b/wA/fwf+Qexn2PlCivq//hjDVv8AodbX/wAAj/8AF0f8MYat/wBDra/+AR/+Lo/1jy3/AJ+/g/8AIPYz7HyhRX1f/wAMYat/0Otr/wCAR/8Ai6P+GMNW/wCh1tf/AACP/wAXR/rHlv8Az9/B/wCQexn2PlCivq//AIYw1b/odbX/AMAj/wDF0f8ADGGrf9Dra/8AgEf/AIuj/WPLf+fv4P8AyD2M+x8o/nR+dfV3/DGGrf8AQ62v/gEf/i6P+GMNW/6HW1/8Aj/8XR/rFlv/AD9/B/5B7GfY+Ufzo/Ovq7/hjDVv+h1tf/AI/wDxdH/DGGrf9Dra/wDgEf8A4uj/AFiy3/n7+D/yD2M+x8o/nR+dfV3/AAxhq3/Q62v/AIBH/wCLo/4Yw1b/AKHW1/8AAI//ABdH+sWW/wDP38H/AJB7GfY+Ufzo/Ovq7/hjDVv+h1tf/AI//F0f8MYat/0Otr/4BH/4uj/WLLf+fv4P/IPYz7Hyj+dFfV3/AAxhq3/Q62v/AIBH/wCLo/4Yw1b/AKHW1/8AAI//ABdH+sWW/wDP38H/AJB7GfY+UKK+r/8AhjDVv+h1tf8AwCP/AMXR/wAMYat/0Otr/wCAR/8Ai6P9Y8t/5+/g/wDIPYz7HyhRX1f/AMMYat/0Otr/AOAR/wDi6P8AhjDVv+h1tf8AwCP/AMXR/rHlv/P38H/kHsZ9j5Qor6v/AOGMNW/6HW1/8Aj/APF0f8MYat/0Otr/AOAR/wDi6P8AWPLf+fv4P/IPYz7HyhRX1f8A8MYat/0Otr/4BH/4uj/hjDVv+h1tf/AI/wDxdH+seW/8/fwf+Qexn2PlCivq/wD4Yw1b/odbX/wCP/xdH/DGGrf9Dra/+AR/+Lo/1jy3/n7+D/yD2M+xU/Ym074XXul60fFcOl3GtK42pfqpCwY6pn3zn8K8+1q3+F5/aeW3hktl8FHU0EvlkfZ1XI3AH/nn/wDXr00fsY6wOnja2H0sz/8AF0n/AAxhq3/Q7Wv/AIBH/wCLryo5hlyxFSt9Zfvq1tdPTT7jTknZKw/9s/TPhPZ+DtKk8Lw6Rb62ZR5S2AUF4OMlsdR6fjXRfs/6R8C7j4CR3GvR6G935Df2xNc7fOikOeATyOMEYrmz+xjrB6+NrY/WzP8A8XQP2MdYxj/hNrbHp9jP/wAXXK8Rl7wkcP8AW3o731v6DtPmvynyvqQt11G5W0bdbiZxEfVMnH6V9C/sBxRt8WryRowzx2LbWI5XOc10f/DGGrf9Dta/+AR/+Lr3b9nz4KaP8JdPumivm1PVrzC3F20ewbB0VVycDOe/NdWcZ9gqmCnSpT5pNW2YqdKSkmz1eiiivzo6w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P/9k="/>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27" name="Image 26">
            <a:hlinkClick r:id="rId6"/>
          </p:cNvPr>
          <p:cNvPicPr>
            <a:picLocks noChangeAspect="1"/>
          </p:cNvPicPr>
          <p:nvPr/>
        </p:nvPicPr>
        <p:blipFill rotWithShape="1">
          <a:blip r:embed="rId7">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val="0"/>
              </a:ext>
            </a:extLst>
          </a:blip>
          <a:srcRect l="2891" t="-1445" r="-2891" b="20271"/>
          <a:stretch/>
        </p:blipFill>
        <p:spPr>
          <a:xfrm>
            <a:off x="9657507" y="655499"/>
            <a:ext cx="1976546" cy="1604463"/>
          </a:xfrm>
          <a:prstGeom prst="rect">
            <a:avLst/>
          </a:prstGeom>
        </p:spPr>
      </p:pic>
      <p:sp>
        <p:nvSpPr>
          <p:cNvPr id="3" name="TextBox 2">
            <a:extLst>
              <a:ext uri="{FF2B5EF4-FFF2-40B4-BE49-F238E27FC236}">
                <a16:creationId xmlns:a16="http://schemas.microsoft.com/office/drawing/2014/main" id="{6A92276C-92D9-1291-D24A-205CD5E75A16}"/>
              </a:ext>
            </a:extLst>
          </p:cNvPr>
          <p:cNvSpPr txBox="1"/>
          <p:nvPr/>
        </p:nvSpPr>
        <p:spPr>
          <a:xfrm>
            <a:off x="10296071" y="3873500"/>
            <a:ext cx="13335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ea typeface="+mn-lt"/>
                <a:cs typeface="+mn-lt"/>
                <a:hlinkClick r:id="rId9"/>
              </a:rPr>
              <a:t>lien drane</a:t>
            </a:r>
            <a:endParaRPr lang="en-US" dirty="0">
              <a:cs typeface="Arial"/>
              <a:hlinkClick r:id="rId9"/>
            </a:endParaRPr>
          </a:p>
        </p:txBody>
      </p:sp>
      <p:pic>
        <p:nvPicPr>
          <p:cNvPr id="5" name="Image 11">
            <a:extLst>
              <a:ext uri="{FF2B5EF4-FFF2-40B4-BE49-F238E27FC236}">
                <a16:creationId xmlns:a16="http://schemas.microsoft.com/office/drawing/2014/main" id="{B28D0E2E-34D1-27C4-68E8-14FC8E358BFB}"/>
              </a:ext>
            </a:extLst>
          </p:cNvPr>
          <p:cNvPicPr>
            <a:picLocks noChangeAspect="1"/>
          </p:cNvPicPr>
          <p:nvPr/>
        </p:nvPicPr>
        <p:blipFill>
          <a:blip r:embed="rId10"/>
          <a:stretch>
            <a:fillRect/>
          </a:stretch>
        </p:blipFill>
        <p:spPr>
          <a:xfrm>
            <a:off x="9836660" y="3875701"/>
            <a:ext cx="392152" cy="392152"/>
          </a:xfrm>
          <a:prstGeom prst="rect">
            <a:avLst/>
          </a:prstGeom>
        </p:spPr>
      </p:pic>
    </p:spTree>
    <p:extLst>
      <p:ext uri="{BB962C8B-B14F-4D97-AF65-F5344CB8AC3E}">
        <p14:creationId xmlns:p14="http://schemas.microsoft.com/office/powerpoint/2010/main" val="10699576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17474" y="1186374"/>
            <a:ext cx="11194525" cy="610230"/>
          </a:xfrm>
        </p:spPr>
        <p:txBody>
          <a:bodyPr/>
          <a:lstStyle/>
          <a:p>
            <a:r>
              <a:rPr lang="fr-FR"/>
              <a:t>Focus sur le libre éducatif</a:t>
            </a:r>
          </a:p>
        </p:txBody>
      </p:sp>
      <p:sp>
        <p:nvSpPr>
          <p:cNvPr id="6" name="Espace réservé du pied de page 5"/>
          <p:cNvSpPr>
            <a:spLocks noGrp="1"/>
          </p:cNvSpPr>
          <p:nvPr>
            <p:ph type="ftr" sz="quarter" idx="3"/>
          </p:nvPr>
        </p:nvSpPr>
        <p:spPr/>
        <p:txBody>
          <a:bodyPr/>
          <a:lstStyle/>
          <a:p>
            <a:fld id="{43BEBF48-918F-45E2-88E7-7510024CF073}" type="datetime1">
              <a:rPr lang="fr-FR" smtClean="0"/>
              <a:pPr/>
              <a:t>22/11/2022</a:t>
            </a:fld>
            <a:endParaRPr lang="fr-FR"/>
          </a:p>
        </p:txBody>
      </p:sp>
      <p:sp>
        <p:nvSpPr>
          <p:cNvPr id="7" name="Espace réservé du numéro de diapositive 6"/>
          <p:cNvSpPr>
            <a:spLocks noGrp="1"/>
          </p:cNvSpPr>
          <p:nvPr>
            <p:ph type="sldNum" sz="quarter" idx="4"/>
          </p:nvPr>
        </p:nvSpPr>
        <p:spPr/>
        <p:txBody>
          <a:bodyPr/>
          <a:lstStyle/>
          <a:p>
            <a:fld id="{48700529-637E-497F-96A9-857B3D88DE91}" type="slidenum">
              <a:rPr lang="fr-FR" smtClean="0"/>
              <a:pPr/>
              <a:t>27</a:t>
            </a:fld>
            <a:endParaRPr lang="fr-FR"/>
          </a:p>
        </p:txBody>
      </p:sp>
      <p:sp>
        <p:nvSpPr>
          <p:cNvPr id="25" name="AutoShape 2" descr="data:image/jpg;base64,%20/9j/4AAQSkZJRgABAQEAYABgAAD/2wBDAAUDBAQEAwUEBAQFBQUGBwwIBwcHBw8LCwkMEQ8SEhEPERETFhwXExQaFRERGCEYGh0dHx8fExciJCIeJBweHx7/2wBDAQUFBQcGBw4ICA4eFBEUHh4eHh4eHh4eHh4eHh4eHh4eHh4eHh4eHh4eHh4eHh4eHh4eHh4eHh4eHh4eHh4eHh7/wAARCAFPAU8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7L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juJobe3kuLiRIoo1LO7HAUDqSakriPj7JJF8EvGckblHXRbkqwOCD5ZrWjT9pUjDu0hN2R81/FP8Aa71iPxBPY+A9MsV06BzH9qvUZ3mIP3lAI2j65rjf+Gtfil/zz0T/AMBm/wDiq8G0+EXV/b27MQJZFUkdeTX2lbfsc+D5raKX/hJtaBeNWP8Aq+pH+7X6PisNk+WQhGtDfyvsckXUnszyb/hrX4pf889E/wDAZv8A4qj/AIa1+KX/ADz0T/wGb/4qvXf+GNfB/wD0M+tf+Q//AImj/hjXwf8A9DPrX/kP/wCJri+v8P8A8i/8BZXLV7nkX/DWvxS/556J/wCAzf8AxVH/AA1r8Uv+eeif+Azf/FV67/wxr4P/AOhn1r/yH/8AE0f8Ma+D/wDoZ9a/8h//ABNH1/h/+Rf+AsOWr3PIv+Gtfil/zz0T/wABm/8AiqP+Gtfil/zz0T/wGb/4qvXf+GNfB/8A0M+tf+Q//iaP+GNfB/8A0M+tf+Q//iaPr/D/APIv/AWHLV7nkX/DWvxS/wCeeif+Azf/ABVH/DWvxS/556J/4DN/8VXrv/DGvg//AKGfWv8AyH/8TR/wxr4P/wChn1r/AMh//E0fX+H/AORf+AsOWr3PPPA/7SPxg8XeK9P8Oaavh9Lq+lEaNLAwVfUn5/St34y/Gz41fC/xUug6xN4bu3khE0U0Fu+GU8cjfkcg9a6uz/Y+8L2d1HdWni7XoJ4mDRyI0YZSO4O2rOu/sm6LruoPqGs+N/EV/duAGlmeNmIAwB92ud4zJfbKSS5Larld7+o+WpY8U/4a1+KX/PPRP/AZv/iqP+Gtfil/zz0T/wABm/8Aiq9d/wCGNfB//Qz61/5D/wDiaP8AhjXwf/0M+tf+Q/8A4muj6/w//Iv/AAFi5avc8i/4a1+KX/PPRP8AwGb/AOKo/wCGtfil/wA89E/8Bm/+Kr13/hjXwf8A9DPrX/kP/wCJo/4Y18H/APQz61/5D/8AiaPr/D/8i/8AAWHLV7nkX/DWvxS/556J/wCAzf8AxVH/AA1r8Uv+eeif+Azf/FV67/wxr4P/AOhn1r/yH/8AE0f8Ma+D/wDoZ9a/8h//ABNH1/h/+Rf+AsOWr3PIv+Gtfil/zz0T/wABm/8AiqP+Gtfil/zz0T/wGb/4qvXf+GNfB/8A0M+tf+Q//iaP+GNfB/8A0M+tf+Q//iaPr/D/APIv/AWHLV7nkX/DWvxS/wCeeif+Azf/ABVH/DWvxS/556J/4DN/8VXrv/DGvg//AKGfWv8AyH/8TR/wxr4P/wChn1r/AMh//E0fX+H/AORf+AsOWr3PIv8AhrX4pf8APPRP/AZv/iqP+Gtfil/zz0T/AMBm/wDiq9d/4Y18H/8AQz61/wCQ/wD4mj/hjXwf/wBDPrX/AJD/APiaPr/D/wDIv/AWHLV7nkX/AA1r8Uv+eeif+Azf/FUf8Na/FL/nnon/AIDN/wDFV67/AMMa+D/+hn1r/wAh/wDxNH/DGvg//oZ9a/8AIf8A8TR9f4f/AJF/4Cw5avc8i/4a1+KX/PPRP/AZv/iqP+Gtfil/zz0T/wABm/8Aiq9d/wCGNfB//Qz61/5D/wDiaP8AhjXwf/0M+tf+Q/8A4mj6/wAP/wAi/wDAWHLV7nkX/DWvxS/556J/4DN/8VR/w1r8Uv8Annon/gM3/wAVXrv/AAxr4P8A+hn1r/yH/wDE0f8ADGvg/wD6GfWv/If/AMTR9f4f/kX/AICw5avc8i/4a1+KX/PPRP8AwGb/AOKo/wCGtfil/wA89E/8Bm/+Kr13/hjXwf8A9DPrX/kP/wCJo/4Y18H/APQz61/5D/8AiaPr/D/8i/8AAWHLV7nkX/DWvxS/556J/wCAzf8AxVen/Aj9qq68QeJrbw747sLK1a9kEVtfWgZEVjwA4JPU98jFVPHP7JnhTw/4N1jW4PEesSy2NnJcRo/l7WKrnBwvTivj5XeGUPGxV0bKsDyCD1rtoYLKc0ozVCFrdbWaZLlUg9T9egQQCDkHoaKq6QSdKtCeSYE/9BFWq/NGrOx2BRRRSAKKKKACuF/aC/5Id41/7Al1/wCizXdVwv7QX/JDvGv/AGBLr/0Wa6cH/vFP1X5ilsz8ydC/5DNl/wBd0/nX60ab/wAg62/64p/IV+S+hf8AIZsv+u6fzr9aNN/5B1t/1xT+Qr7DjTej8/0OfDdSxRRRXwx0hRRRQAUUUUAFFFFABRRRQAUUUUAFFFFABRRRQAUUUUAFFFFABRRRQAUUUUAFFFFABRRRQAUUUUAcn8Y/+SU+Kf8AsFz/APoBr8r3++31r9UPjH/ySnxT/wBguf8A9ANfle/32+tfoPBn8Gr6r8jkxG6P1y0f/kE2f/XBP/QRVqquj/8AIJs/+uCf+girVfAS3Z1oKKKKkAooooAK4X9oL/kh3jX/ALAl1/6LNd1XC/tBf8kO8a/9gS6/9FmunB/7xT9V+YpbM/MnQv8AkM2X/XdP51+tGm/8g62/64p/IV+S+hf8hmy/67p/Ov1o03/kHW3/AFxT+Qr7DjTej8/0OfDdSxRRRXwx0hRRRQAUUUUAFFFFABRRRQAUUUUAFFFFABRRRQAUUUUAFFFFABRRRQAUUUUAFFFFABRRRQAUUUUAcn8Y/wDklPin/sFz/wDoBr8r3++31r9UPjH/AMkp8U/9guf/ANANfle/32+tfoPBn8Gr6r8jkxG6P1y0f/kE2f8A1wT/ANBFWqq6P/yCbP8A64J/6CKtV8BLdnWgoooqQCiiigArhf2gv+SHeNf+wJdf+izXdVwv7QX/ACQ7xr/2BLr/ANFmunB/7xT9V+YpbM/MnQv+QzZf9d0/nX60ab/yDrb/AK4p/IV+S+hf8hmy/wCu6fzr9aNN/wCQdbf9cU/kK+w403o/P9Dnw3UsUUUV8MdIUUUUAFFFFABRRRQAUUUUAFFFFABRRRQAUUUUAFFFFABRRRQAUUUUAFFFFABRRRQAUUUUAFFFFAHJ/GP/AJJT4p/7Bc//AKAa/K9/vt9a/VD4x/8AJKfFP/YLn/8AQDX5Xv8Afb61+g8GfwavqvyOTEbo/XLR/wDkE2f/AFwT/wBBFWqq6P8A8gmz/wCuCf8AoIq1XwEt2daCiiipAKKKKACuF/aC/wCSHeNf+wJdf+izXdVwv7QX/JDvGv8A2BLr/wBFmunB/wC8U/VfmKWzPzJ0L/kM2X/XdP51+tGm/wDIOtv+uKfyFfkvoX/IZsv+u6fzr9aNN/5B1t/1xT+Qr7DjTej8/wBDnw3UsUUUV8MdIUV5Jq+u+P8AWPi7rPhPw1qmmafaabp0F1m4hLl2kd1x0PHy1p+C/GXiS28cnwH48s7CPVJbY3WnXtgW8i8jGdww3IdcEkYAxigD0iivCPDPij4t674U1Txfp2o+HjbWU9zssbqJxvSEngso4JA65r0bRfHlne/CVfH9zAba3XT5LuWInkGMNuUeuSpx9RQB2NFebfAvxtrXimx1Ox8UW0NprVjcBvLjGBJbyIskTgf7rgH3BrD8EfFXVbj4va34R8SW0MGmPeG20a9UYDyrGHaFz2bHI9cgUAey0VwieK9SPxY1rwyVi+xWehrfRHHzeYXK8+2BXI/DjUPi14z8N2viWLxDolpa3NzOq27WxLBI53jxnb1ISgD2miq1xcJY6ZJd30ihLeEyTuBwAq5Y/oa4n4e+NLrUvBN7428RlLLTJriRrONIyzR26uUVjgEkvgNxn71AHf0Vy3g/4g+E/Fl9NY6JqUkl3CnmPBPay28mzONwWRVJGe44qpq3xS8EaX4gOg3OryPfiRYnS3s5p1R26KzxoVU89yKAO0oqK8uIrS0lup2ZYokLuQpYgAZPA5P4V5/8Kfi14e8e29x9l+029xDcXK7ZLSVE8qKVkDmRlCDIAJGcjPIGKAPRaK4jT/ix4Bv9bTR7bXc3Ekhijke1mSCRvRZmURt+Dc10o17ST4lPhwXi/wBqC2N0bfac+UGC7s4x1Yd+9AGlRXKeLPFNnHpXiix0nUFGs6NYmaZAhzCWjLRnkYORz3rM8J+OLHT/AIOeFvFPjDVVjlvtLtZJpTGS80zxKx2ogJYk5OFFAHfUVzXhLx14X8VW11PoupGUWg3XEcsEkEsYxnJjkVWx74q5Y+KNCvfC/wDwk1rqCSaT5fm/aArAbfXGM/pQBs0Vymu/ETwjoulafqV9qjeRqMQmtBBbSzSSxkA7hGil8cjnHGas2fjbwzdeFJPFKal5WkRbt888LwlSOoKuA2fbFAHRUVzHg7x94V8W3E1toepPLcQrueGe2lt5Nv8AeCyKpI9wCKyfj145/wCFf/DPVtegJ+3xwEWY8lnUycAbsAgDnqeKAO9oryzwF4y0XRvD0d94i+IV9q4vt7Qyajp32Rg0ePMCII1JHzr2Oe3ep9Z+JMcN94X13TJGuPC2rXp0y5ea2khkhnfHlNtdQ23hskj0oA9MooFFAHJ/GP8A5JT4p/7Bc/8A6Aa/K9/vt9a/VD4x/wDJKfFP/YLn/wDQDX5Xv99vrX6DwZ/Bq+q/I5MRuj9ctH/5BNn/ANcE/wDQRVqquj/8gmz/AOuCf+girVfAS3Z1oKKKKkAooooAK4X9oL/kh3jX/sCXX/os13VcL+0F/wAkO8a/9gS6/wDRZrpwf+8U/VfmKWzPzJ0L/kM2X/XdP51+tGm/8g62/wCuKfyFfkvoX/IZsv8Arun86/WjTf8AkHW3/XFP5CvsONN6Pz/Q58N1LFFFFfDHSeMaVruiaL+0p4vbWNY0/ThJodls+1XKRbsSS5xuIzS22o23j79oTQ9W8OlrrSPC9lcC5v1QiKSadGQRoxA34GDkZHNel6z4R8J61eC81jwxompXIG0TXdhFK4HpuZSa09OsLHTbVbTTrO2s7dfuxQRLGg+gAxQB8q+HfB2uap8HNa1zSNe1SeODVLma50aKTZFdQJKTLEGX5gWTcBg9TXa+PtVtfHHg/wAFeBfh3PZ20et7blhyUtbe3O9kcDnBZGQ+pBr3WxsbKwgMFjZ29rEWLFIYgiknqcDuar6foeiafMs2n6Pp9pKqlFeC2RGCkkkAgdCST9SaAPFHtvF/gP4veH/FHirUNLn03V4l0O5azRkWLGTAWyAMl2Vc9elP8PeEYfGml/EfSPO8i9h8SfaLC5U829ykETRuD6bgM+oyK9wv7Gyv4VhvrO3uoldZFSaMOodTlWAPcEAg9jS2tnZ2jTNa2sEDTv5kpjjCmRsY3NjqcAcn0oA+ffg/4mvvEfxb8TjWbZrTXNN8MrZ6lCwxiVJWw49nXD/8CrL+Bnh34V3XgzTdS1nxZLaaz/aF072w8UzW6hxdSbR5AlCjIC8bec+9fSUWl6bFf3GoR6daJeXKhJ7hYVEkqjoGbGWHsaxW+H/gNrg3DeCfDRmL7zIdKg3bs5znbnOe9ACfE1JJvhd4mjs23O+jXQiKnO7MLYwa80TxlJ4Z+AHgZ9Kt7Fmv4LSxae+z9ntW2AO8h7YYHGf4sV7cYYjAbcxp5JXZs2/LtxjGPTFcj4O8BafoPh+/8N3Xlatok13JPbWl5Csiwq7F2QgjkBySM9OKAPK9KvLi4/aP0VD4stvEF1/YU6me2hjEUR3EhN6DDc4OCTW7+z7rXhjR/B97pGtahp2n66ms3n2+C8lSOaSRrlyjYbBcEFdp54xivVNI8N+HtHCDSdC0yw8vOz7PaJHtz1xtFQal4R8Kalqi6rqPhnRry/Ugi5nso3lBHT5iM8cYoAzbKx8dr4ta5u9a0yXQSzEWqQkTbSDtG7HrjvXkngO4af4BeMfDum3kQ16PVNXL2SygXAQ3kjH5M7sFM445zX0RWZb+H9BttYl1m30XTodSlG2S7jtkWZx7uBk0AeH+Ntc8F6h+zXpui6RcWE+oPa2MNjp8G37THcK0eR5Y+ZGG1skgd89a3ft0Ph/9obTLjxNfW9ibnwi0IuLmUJHJMssO5d543cE4zzivTLXwj4VtdXOsWvhrR4NRLFjdx2Uay5PU7wM596sa9oGha9CkOuaNp2pxxnKLd2yShT6jcDigDw2w1jT9b8dfGu+0y4S4tRpdrEJk+65W2IYqe4z3HBqro0ttY2nwQ1fXGjTQI9Bhj86b/UxXbQRmN2J4X5Q43H16177ZaFoljBJBZaPp1tFKgjkSG2RFdAMBSAOQBxin3WjaPdaSukXWlWM+nKgRbSS3RoQoGAAhG3A7DFAHkV7dWGvftCC98LTQXtvb+F7yHVri0YPE8rtEYUZl4Z8BsdwM1z3hnxZ4f0n9lm50681S1TUbSzktpbHzB9oEoIBXy/vZz7V73oWhaJoNs1toekWGmQudzJaW6RKx9SFAyaqN4P8ACTao+qN4X0Vr9yS9ybGIyMT1Jbbkn3oA8ntdH0+Xwj4A8RWfjSx8M+JbHQEitHu3i8u4gdULowfsSq8ryK5z4h+I9a8YfCTTdRuorWxTSfGCw6rd2MRmtZYYt6tcIGB3xklTyCORXv2q+E/C+rQ20OqeHNIvY7Vdlus9lG4hX+6mR8o9hV2DStLt9L/suDTbOLT9uz7KkCrFt9NgGMe2KAPJ/C+iR6p8TNH8TXHxO0vXL7T7OaOO3shAGeFyhbd5YzgbR1qT9ojXtH1/9nPxlfaPqEN5bRQtA8kZ+VZFdQy/UV6LonhDwpod091ovhnRtNuHUq0trZRxOVPUZUA49qsxaBoUWmT6XHo2nLYTuzzWotk8qRicksmMEk+ooA8v+K9jZaj8VPhfBfQxzxrJcSKjgEFgIsZB69au/tP7R8OLW3jAFxPq1tDagDnzSTtx78GvTZrGymuILiazt5JrfPkyPEC0Weu0nkdB09K57xT4Qj8ReKtB1TULtjZaNK1zFZAfLJccbJGP+xg4/wB40AdNDkQoD12jP5U+iigDk/jH/wAkp8U/9guf/wBANfle/wB9vrX6ofGP/klPin/sFz/+gGvyvf77fWv0Hgz+DV9V+RyYjdH65aP/AMgmz/64J/6CKtVV0f8A5BNn/wBcE/8AQRVqvgJbs60FFFFSAUUUUAFcL+0F/wAkO8a/9gS6/wDRZruq4X9oL/kh3jX/ALAl1/6LNdOD/wB4p+q/MUtmfmToX/IZsv8Arun86/WjTf8AkHW3/XFP5CvyX0L/AJDNl/13T+dfrRpv/IOtv+uKfyFfYcab0fn+hz4bqWKKKK+GOkKKKKACiiigAooooAKKKKACiiigAooooAKKKKACiiigAooooAKKKKACiiigAooooAKKKKACiiigDk/jH/ySnxT/ANguf/0A1+V7/fb61+qHxj/5JT4p/wCwXP8A+gGvyvf77fWv0Hgz+DV9V+RyYjdH65aP/wAgmz/64J/6CKtVV0f/AJBNn/1wT/0EVar4CW7OtBRRRUgFFFFABXC/tBf8kO8a/wDYEuv/AEWa7quF/aC/5Id41/7Al1/6LNdOD/3in6r8xS2Z+ZOhf8hmy/67p/Ov1o03/kHW3/XFP5CvyX0L/kM2X/XdP51+tGm/8g62/wCuKfyFfYcab0fn+hz4bqWKKKK+GOkKKKKACiiigAooooAKKKKACiiigAooooAKKKKACiiigAooooAKKKKACiiigAooooAKKKKACiiigDk/jH/ySnxT/wBguf8A9ANfle/32+tfqh8Y/wDklPin/sFz/wDoBr8r3++31r9B4M/g1fVfkcmI3R+uWj/8gmz/AOuCf+girVVdH/5BNn/1wT/0EVar4CW7OtBRRRUgFFFFABXC/tBf8kO8a/8AYEuv/RZruq4X9oL/AJId41/7Al1/6LNdOD/3in6r8xS2Z+ZOhf8AIZsv+u6fzr9aNN/5B1t/1xT+Qr8l9C/5DNl/13T+dfrRpv8AyDrb/rin8hX2HGm9H5/oc+G6liiiivhjpCiiigAooooAKKKKACiiigAooooAKKKKACiiigAooooAKKKKACiiigAooooAKKKKACiiigAooooA5P4x/wDJKfFP/YLn/wDQDX5Xv99vrX6ofGP/AJJT4p/7Bc//AKAa/K9/vt9a/QeDP4NX1X5HJiN0frlo/wDyCbP/AK4J/wCgirVVdH/5BNn/ANcE/wDQRVqvgJbs60FFFFSAUUUUAFcL+0F/yQ7xr/2BLr/0Wa7quF/aC/5Id41/7Al1/wCizXTg/wDeKfqvzFLZn5k6F/yGbL/run86/WjTf+Qdbf8AXFP5CvyX0L/kM2X/AF3T+dfrRpv/ACDrb/rin8hX2HGm9H5/oc+G6liiiivhjpCiiigAooooAKKKKACiiigAooooAKKKKACiiigAooooAKKKKACiiigAooooAKKKKACiiigAooooA5P4x/8AJKfFP/YLn/8AQDX5Xv8Afb61+qHxj/5JT4p/7Bc//oBr8r3++31r9B4M/g1fVfkcmI3R+uWj/wDIJs/+uCf+girVVdH/AOQTZ/8AXBP/AEEVar4CW7OtBRRRUgFFFFABXC/tBf8AJDvGv/YEuv8A0Wa7quF/aC/5Id41/wCwJdf+izXTg/8AeKfqvzFLZn5k6F/yGbL/AK7p/Ov1o03/AJB1t/1xT+Qr8l9C/wCQzZf9d0/nX60ab/yDrb/rin8hX2HGm9H5/oc+G6liiiivhjpCiiigAooooAKKKKACiiigAooooAKKKKACiiigAooooAKKKKACiiigAooooAKKKKACiiigAooooA5P4x/8kp8U/wDYLn/9ANfle/32+tfqh8Y/+SU+Kf8AsFz/APoBr8r3++31r9B4M/g1fVfkcmI3R+uWj/8AIJs/+uCf+girVVdH/wCQTZ/9cE/9BFWq+AluzrQUUUVIBRXyz8W/2qdS8G/EDVvC9p4OhmTTbhoTPNdlTLj+IDbwPxrk/wDhs7XP+hLsv/A1v/iK92lw5mFWCnGGj13X+Zk60E9z7Srz39pGSaL4FeMTCuSdKmVuM4UqQf0r5v8A+Gztc/6Euy/8DW/+Iqh4i/a4v9f0G/0TUvA1lLZX0D286fbSMowwR9z0rpw3DmY0q0Junomnuv8AMTrQa3Pme1me3uI548b42DLkZGRXucX7V3xbjiSNbnRdqqFH/EvHQfjXhk7RtO7QxmOMsSqFt20eme9R1+i4jBYfE29tBSt3ONScdme8/wDDWXxd/wCfnRf/AAXj/Gj/AIay+Lv/AD86L/4Lx/jXg1Fc39jYD/nzH7ivaT7nvP8Aw1l8Xf8An50X/wAF4/xo/wCGsvi7/wA/Oi/+C8f414NRR/Y2A/58x+4PaT7nvP8Aw1l8Xf8An50X/wAF4/xo/wCGsvi7/wA/Oi/+C8f414NRR/Y2A/58x+4PaT7nvP8Aw1l8Xf8An50X/wAF4/xo/wCGsvi7/wA/Oi/+C8f414NRR/Y2A/58x+4PaT7nvP8Aw1l8Xf8An50X/wAF4/xo/wCGsvi7/wA/Oi/+C8f414NW54DsNB1PxZYWHibVX0nSpnKz3ix7/K4OCRkcZxn2qZ5Rl8IuTorTyBVJ9z13/hrL4u/8/Oi/+C8f40f8NZfF3/n50X/wXj/GuiX4FfBhlDL8arIgjIPlr0/77pf+FE/Bn/otNn/37X/4uvJ58m/58/8Akj/yNLVO/wCJzn/DWXxd/wCfnRf/AAXj/Gj/AIay+Lv/AD86L/4Lx/jXR/8ACifgz/0Wmz/79r/8XR/won4M/wDRabP/AL9r/wDF0c+S/wDPn/yR/wCQWqd/xOc/4ay+Lv8Az86L/wCC8f40f8NZfF3/AJ+dF/8ABeP8a6P/AIUT8Gf+i02f/ftf/i6P+FE/Bn/otNn/AN+1/wDi6OfJf+fP/kj/AMgtU7/ic5/w1l8Xf+fnRf8AwXj/ABo/4ay+Lv8Az86L/wCC8f410f8Awon4M/8ARabP/v2v/wAXR/won4M/9Fps/wDv2v8A8XRz5L/z5/8AJH/kFqnf8TnP+Gsvi7/z86L/AOC8f40f8NZfF3/n50X/AMF4/wAa6P8A4UT8Gf8AotNn/wB+1/8Ai6jufgf8Fre3kuJfjVaBI1LHESk/+h0c+Tf8+f8AyR/5Bap3/EwP+Gsvi7/z86L/AOC8f40f8NZfF3/n50X/AMF4/wAa8R1mOyh1e8h02d7iySZ1t5XXazxg/KxHYkYqpXrrJ8vav7GP3GftJ9z3n/hrL4u/8/Oi/wDgvH+NH/DWXxd/5+dF/wDBeP8AGvBqKf8AY2A/58x+4PaT7nvP/DWXxd/5+dF/8F4/xo/4ay+Lv/Pzov8A4Lx/jXg1FH9jYD/nzH7g9pPue8/8NZfF3/n50X/wXj/Gj/hrL4u/8/Oi/wDgvH+NeDUUf2NgP+fMfuD2k+57z/w1l8Xf+fnRf/BeP8aP+Gsvi7/z86L/AOC8f414NRR/Y2A/58x+4PaT7ntmv/tPfFLW9EvdHvrjSDa3sDwTBbEA7WGDg54OK8UPJzQKt6Lc2dpqttdX9j9vtopA0lv5mwSAH7pODiumhhKOFi1Rgl6EuTluz9YvDskkugafJNCYZGtoyyE52naOKv18Vxftla1DEkSeCbJVRQqj7a3QD/cp/wDw2drv/QlWX/gY3/xFfmsuGcxbb5PxX+Z2+2h3PtGivi3/AIbO1z/oS7L/AMDW/wDiK9G/Z9/aPv8A4mePI/Ct54VjsfMgkmFzFclwmxc4IKjr9axr8PY+hTlUnDRavVf5jVWLdj5q/a9hjh+PWveWgXeyu3uTnJrzbwuuit4hsV8RSXUekGZftjWyhpRH32gkc198/tCfs9aX8UtVh1201U6Pq6RiKSQw+YkyDoCMjB5PNeRf8MYat/0Otr/4BH/4uvr8v4gwKwcKdSpyySs9H/kc86Uua6Rwnlfsu/8AP547/wC/Cf8AxVHlfsu/8/njv/vwn/xVd3/wxhq3/Q62v/gEf/i6P+GMNW/6HW1/8Aj/APF1H9o5d/0FS+9/5D5J/wAp4R8VE+GCvYn4cXGuyKQ32salEq46bduCc964evq//hjDVv8AodbX/wAAj/8AF0f8MYat/wBDra/+AR/+Lruo59ltKCj7a/m73/Ih0pvofKFFfV//AAxhq3/Q62v/AIBH/wCLo/4Yw1b/AKHW1/8AAI//ABda/wCseW/8/fwf+QvYz7HyhRX1f/wxhq3/AEOtr/4BH/4uj/hjDVv+h1tf/AI//F0f6x5b/wA/fwf+Qexn2PlCivq//hjDVv8AodbX/wAAj/8AF0f8MYat/wBDra/+AR/+Lo/1jy3/AJ+/g/8AIPYz7HyhRX1f/wAMYat/0Otr/wCAR/8Ai6P+GMNW/wCh1tf/AACP/wAXR/rHlv8Az9/B/wCQexn2PlCivq//AIYw1b/odbX/AMAj/wDF0f8ADGGrf9Dra/8AgEf/AIuj/WPLf+fv4P8AyD2M+x8o/nR+dfV3/DGGrf8AQ62v/gEf/i6P+GMNW/6HW1/8Aj/8XR/rFlv/AD9/B/5B7GfY+Ufzo/Ovq7/hjDVv+h1tf/AI/wDxdH/DGGrf9Dra/wDgEf8A4uj/AFiy3/n7+D/yD2M+x8o/nR+dfV3/AAxhq3/Q62v/AIBH/wCLo/4Yw1b/AKHW1/8AAI//ABdH+sWW/wDP38H/AJB7GfY+Ufzo/Ovq7/hjDVv+h1tf/AI//F0f8MYat/0Otr/4BH/4uj/WLLf+fv4P/IPYz7Hyj+dFfV3/AAxhq3/Q62v/AIBH/wCLo/4Yw1b/AKHW1/8AAI//ABdH+sWW/wDP38H/AJB7GfY+UKK+r/8AhjDVv+h1tf8AwCP/AMXR/wAMYat/0Otr/wCAR/8Ai6P9Y8t/5+/g/wDIPYz7HyhRX1f/AMMYat/0Otr/AOAR/wDi6P8AhjDVv+h1tf8AwCP/AMXR/rHlv/P38H/kHsZ9j5Qor6v/AOGMNW/6HW1/8Aj/APF0f8MYat/0Otr/AOAR/wDi6P8AWPLf+fv4P/IPYz7HyhRX1f8A8MYat/0Otr/4BH/4uj/hjDVv+h1tf/AI/wDxdH+seW/8/fwf+Qexn2PlCivq/wD4Yw1b/odbX/wCP/xdH/DGGrf9Dra/+AR/+Lo/1jy3/n7+D/yD2M+xU/Ym074XXul60fFcOl3GtK42pfqpCwY6pn3zn8K8+1q3+F5/aeW3hktl8FHU0EvlkfZ1XI3AH/nn/wDXr00fsY6wOnja2H0sz/8AF0n/AAxhq3/Q7Wv/AIBH/wCLryo5hlyxFSt9Zfvq1tdPTT7jTknZKw/9s/TPhPZ+DtKk8Lw6Rb62ZR5S2AUF4OMlsdR6fjXRfs/6R8C7j4CR3GvR6G935Df2xNc7fOikOeATyOMEYrmz+xjrB6+NrY/WzP8A8XQP2MdYxj/hNrbHp9jP/wAXXK8Rl7wkcP8AW3o731v6DtPmvynyvqQt11G5W0bdbiZxEfVMnH6V9C/sBxRt8WryRowzx2LbWI5XOc10f/DGGrf9Dta/+AR/+Lr3b9nz4KaP8JdPumivm1PVrzC3F20ewbB0VVycDOe/NdWcZ9gqmCnSpT5pNW2YqdKSkmz1eiiivzo6w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P/9k="/>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5" name="Rectangle : coins arrondis 4">
            <a:extLst>
              <a:ext uri="{FF2B5EF4-FFF2-40B4-BE49-F238E27FC236}">
                <a16:creationId xmlns:a16="http://schemas.microsoft.com/office/drawing/2014/main" id="{89CB551E-CFC7-4C8C-42DE-75919289BE65}"/>
              </a:ext>
            </a:extLst>
          </p:cNvPr>
          <p:cNvSpPr/>
          <p:nvPr/>
        </p:nvSpPr>
        <p:spPr>
          <a:xfrm>
            <a:off x="564446" y="2126072"/>
            <a:ext cx="2587036" cy="8654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a:cs typeface="Arial"/>
              </a:rPr>
              <a:t>Des principes</a:t>
            </a:r>
          </a:p>
        </p:txBody>
      </p:sp>
      <p:sp>
        <p:nvSpPr>
          <p:cNvPr id="8" name="Rectangle : coins arrondis 7">
            <a:extLst>
              <a:ext uri="{FF2B5EF4-FFF2-40B4-BE49-F238E27FC236}">
                <a16:creationId xmlns:a16="http://schemas.microsoft.com/office/drawing/2014/main" id="{BF819D84-6E50-C20D-A510-21A4311432A2}"/>
              </a:ext>
            </a:extLst>
          </p:cNvPr>
          <p:cNvSpPr/>
          <p:nvPr/>
        </p:nvSpPr>
        <p:spPr>
          <a:xfrm>
            <a:off x="696147" y="4590815"/>
            <a:ext cx="1373482" cy="413927"/>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400">
                <a:solidFill>
                  <a:schemeClr val="tx1"/>
                </a:solidFill>
                <a:cs typeface="Arial"/>
              </a:rPr>
              <a:t>Utiliser</a:t>
            </a:r>
          </a:p>
        </p:txBody>
      </p:sp>
      <p:sp>
        <p:nvSpPr>
          <p:cNvPr id="12" name="Rectangle : coins arrondis 11">
            <a:extLst>
              <a:ext uri="{FF2B5EF4-FFF2-40B4-BE49-F238E27FC236}">
                <a16:creationId xmlns:a16="http://schemas.microsoft.com/office/drawing/2014/main" id="{78FB350D-1891-4486-D04F-2CB68D1C3E14}"/>
              </a:ext>
            </a:extLst>
          </p:cNvPr>
          <p:cNvSpPr/>
          <p:nvPr/>
        </p:nvSpPr>
        <p:spPr>
          <a:xfrm>
            <a:off x="696150" y="5221111"/>
            <a:ext cx="1373482" cy="413927"/>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400">
                <a:solidFill>
                  <a:schemeClr val="tx1"/>
                </a:solidFill>
                <a:cs typeface="Arial"/>
              </a:rPr>
              <a:t>Etudier</a:t>
            </a:r>
            <a:endParaRPr lang="fr-FR">
              <a:solidFill>
                <a:schemeClr val="tx1"/>
              </a:solidFill>
            </a:endParaRPr>
          </a:p>
        </p:txBody>
      </p:sp>
      <p:sp>
        <p:nvSpPr>
          <p:cNvPr id="13" name="Rectangle : coins arrondis 12">
            <a:extLst>
              <a:ext uri="{FF2B5EF4-FFF2-40B4-BE49-F238E27FC236}">
                <a16:creationId xmlns:a16="http://schemas.microsoft.com/office/drawing/2014/main" id="{DE1FB490-7F1C-FBF3-57CE-90AD670645D1}"/>
              </a:ext>
            </a:extLst>
          </p:cNvPr>
          <p:cNvSpPr/>
          <p:nvPr/>
        </p:nvSpPr>
        <p:spPr>
          <a:xfrm>
            <a:off x="696147" y="5794961"/>
            <a:ext cx="1373482" cy="413927"/>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400">
                <a:solidFill>
                  <a:schemeClr val="tx1"/>
                </a:solidFill>
                <a:cs typeface="Arial"/>
              </a:rPr>
              <a:t>Adapter</a:t>
            </a:r>
            <a:endParaRPr lang="fr-FR"/>
          </a:p>
        </p:txBody>
      </p:sp>
      <p:sp>
        <p:nvSpPr>
          <p:cNvPr id="14" name="Rectangle : coins arrondis 13">
            <a:extLst>
              <a:ext uri="{FF2B5EF4-FFF2-40B4-BE49-F238E27FC236}">
                <a16:creationId xmlns:a16="http://schemas.microsoft.com/office/drawing/2014/main" id="{0C8C346C-548D-08D7-1CBA-032B7FC07395}"/>
              </a:ext>
            </a:extLst>
          </p:cNvPr>
          <p:cNvSpPr/>
          <p:nvPr/>
        </p:nvSpPr>
        <p:spPr>
          <a:xfrm>
            <a:off x="5286962" y="4506147"/>
            <a:ext cx="1373482" cy="413927"/>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400">
                <a:solidFill>
                  <a:schemeClr val="tx1"/>
                </a:solidFill>
                <a:cs typeface="Arial"/>
              </a:rPr>
              <a:t>Partager</a:t>
            </a:r>
            <a:endParaRPr lang="fr-FR"/>
          </a:p>
        </p:txBody>
      </p:sp>
      <p:sp>
        <p:nvSpPr>
          <p:cNvPr id="15" name="Rectangle : coins arrondis 14">
            <a:extLst>
              <a:ext uri="{FF2B5EF4-FFF2-40B4-BE49-F238E27FC236}">
                <a16:creationId xmlns:a16="http://schemas.microsoft.com/office/drawing/2014/main" id="{3CC71FC7-C239-C454-E689-A990E292C6AD}"/>
              </a:ext>
            </a:extLst>
          </p:cNvPr>
          <p:cNvSpPr/>
          <p:nvPr/>
        </p:nvSpPr>
        <p:spPr>
          <a:xfrm>
            <a:off x="7187262" y="2662294"/>
            <a:ext cx="2822220" cy="9689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2800">
                <a:cs typeface="Arial"/>
              </a:rPr>
              <a:t>Des ressources</a:t>
            </a:r>
            <a:endParaRPr lang="fr-FR" sz="2800"/>
          </a:p>
        </p:txBody>
      </p:sp>
      <p:sp>
        <p:nvSpPr>
          <p:cNvPr id="16" name="Rectangle : coins arrondis 15">
            <a:extLst>
              <a:ext uri="{FF2B5EF4-FFF2-40B4-BE49-F238E27FC236}">
                <a16:creationId xmlns:a16="http://schemas.microsoft.com/office/drawing/2014/main" id="{A09E2590-BDF8-7705-D7BB-4F59718F0D6A}"/>
              </a:ext>
            </a:extLst>
          </p:cNvPr>
          <p:cNvSpPr/>
          <p:nvPr/>
        </p:nvSpPr>
        <p:spPr>
          <a:xfrm>
            <a:off x="2398892" y="4863629"/>
            <a:ext cx="2502369" cy="10159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2800">
                <a:cs typeface="Arial"/>
              </a:rPr>
              <a:t>Des pratiques</a:t>
            </a:r>
          </a:p>
        </p:txBody>
      </p:sp>
      <p:sp>
        <p:nvSpPr>
          <p:cNvPr id="18" name="Rectangle : coins arrondis 17">
            <a:extLst>
              <a:ext uri="{FF2B5EF4-FFF2-40B4-BE49-F238E27FC236}">
                <a16:creationId xmlns:a16="http://schemas.microsoft.com/office/drawing/2014/main" id="{6B52074C-23A0-E20F-24BB-D3AB91B1D63E}"/>
              </a:ext>
            </a:extLst>
          </p:cNvPr>
          <p:cNvSpPr/>
          <p:nvPr/>
        </p:nvSpPr>
        <p:spPr>
          <a:xfrm>
            <a:off x="5286962" y="5794960"/>
            <a:ext cx="1373482" cy="413927"/>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400">
                <a:solidFill>
                  <a:schemeClr val="tx1"/>
                </a:solidFill>
                <a:cs typeface="Arial"/>
              </a:rPr>
              <a:t>Mutualiser</a:t>
            </a:r>
            <a:endParaRPr lang="fr-FR">
              <a:solidFill>
                <a:schemeClr val="tx1"/>
              </a:solidFill>
            </a:endParaRPr>
          </a:p>
        </p:txBody>
      </p:sp>
      <p:sp>
        <p:nvSpPr>
          <p:cNvPr id="19" name="Rectangle : coins arrondis 18">
            <a:extLst>
              <a:ext uri="{FF2B5EF4-FFF2-40B4-BE49-F238E27FC236}">
                <a16:creationId xmlns:a16="http://schemas.microsoft.com/office/drawing/2014/main" id="{007D20E9-0CAA-97EB-FB5D-42863F2E0433}"/>
              </a:ext>
            </a:extLst>
          </p:cNvPr>
          <p:cNvSpPr/>
          <p:nvPr/>
        </p:nvSpPr>
        <p:spPr>
          <a:xfrm>
            <a:off x="5286962" y="5174072"/>
            <a:ext cx="1373482" cy="413927"/>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400">
                <a:solidFill>
                  <a:schemeClr val="tx1"/>
                </a:solidFill>
                <a:cs typeface="Arial"/>
              </a:rPr>
              <a:t>Coopérer</a:t>
            </a:r>
            <a:endParaRPr lang="fr-FR"/>
          </a:p>
        </p:txBody>
      </p:sp>
      <p:pic>
        <p:nvPicPr>
          <p:cNvPr id="21" name="Image 21">
            <a:extLst>
              <a:ext uri="{FF2B5EF4-FFF2-40B4-BE49-F238E27FC236}">
                <a16:creationId xmlns:a16="http://schemas.microsoft.com/office/drawing/2014/main" id="{B609B7A1-FAF7-A73B-651B-76EADC6C06E2}"/>
              </a:ext>
            </a:extLst>
          </p:cNvPr>
          <p:cNvPicPr>
            <a:picLocks noChangeAspect="1"/>
          </p:cNvPicPr>
          <p:nvPr/>
        </p:nvPicPr>
        <p:blipFill>
          <a:blip r:embed="rId3"/>
          <a:stretch>
            <a:fillRect/>
          </a:stretch>
        </p:blipFill>
        <p:spPr>
          <a:xfrm>
            <a:off x="7706548" y="1841688"/>
            <a:ext cx="2743200" cy="502920"/>
          </a:xfrm>
          <a:prstGeom prst="rect">
            <a:avLst/>
          </a:prstGeom>
        </p:spPr>
      </p:pic>
      <p:pic>
        <p:nvPicPr>
          <p:cNvPr id="22" name="Image 22" descr="Une image contenant texte, ciseaux&#10;&#10;Description générée automatiquement">
            <a:extLst>
              <a:ext uri="{FF2B5EF4-FFF2-40B4-BE49-F238E27FC236}">
                <a16:creationId xmlns:a16="http://schemas.microsoft.com/office/drawing/2014/main" id="{8161EF11-C4C9-C852-CD0B-8346B0098571}"/>
              </a:ext>
            </a:extLst>
          </p:cNvPr>
          <p:cNvPicPr>
            <a:picLocks noChangeAspect="1"/>
          </p:cNvPicPr>
          <p:nvPr/>
        </p:nvPicPr>
        <p:blipFill>
          <a:blip r:embed="rId4"/>
          <a:stretch>
            <a:fillRect/>
          </a:stretch>
        </p:blipFill>
        <p:spPr>
          <a:xfrm>
            <a:off x="7335484" y="789987"/>
            <a:ext cx="1133475" cy="800100"/>
          </a:xfrm>
          <a:prstGeom prst="rect">
            <a:avLst/>
          </a:prstGeom>
        </p:spPr>
      </p:pic>
      <p:pic>
        <p:nvPicPr>
          <p:cNvPr id="24" name="Image 25" descr="Une image contenant texte&#10;&#10;Description générée automatiquement">
            <a:extLst>
              <a:ext uri="{FF2B5EF4-FFF2-40B4-BE49-F238E27FC236}">
                <a16:creationId xmlns:a16="http://schemas.microsoft.com/office/drawing/2014/main" id="{07B1FE64-38AD-CBCC-5EA5-562AFF349F4A}"/>
              </a:ext>
            </a:extLst>
          </p:cNvPr>
          <p:cNvPicPr>
            <a:picLocks noChangeAspect="1"/>
          </p:cNvPicPr>
          <p:nvPr/>
        </p:nvPicPr>
        <p:blipFill rotWithShape="1">
          <a:blip r:embed="rId5"/>
          <a:srcRect t="28395" r="493" b="31481"/>
          <a:stretch/>
        </p:blipFill>
        <p:spPr>
          <a:xfrm>
            <a:off x="8915870" y="1048926"/>
            <a:ext cx="1895616" cy="611483"/>
          </a:xfrm>
          <a:prstGeom prst="rect">
            <a:avLst/>
          </a:prstGeom>
        </p:spPr>
      </p:pic>
      <p:pic>
        <p:nvPicPr>
          <p:cNvPr id="26" name="Image 26">
            <a:extLst>
              <a:ext uri="{FF2B5EF4-FFF2-40B4-BE49-F238E27FC236}">
                <a16:creationId xmlns:a16="http://schemas.microsoft.com/office/drawing/2014/main" id="{488AD379-DA0E-51A5-261A-E7271CA3E344}"/>
              </a:ext>
            </a:extLst>
          </p:cNvPr>
          <p:cNvPicPr>
            <a:picLocks noChangeAspect="1"/>
          </p:cNvPicPr>
          <p:nvPr/>
        </p:nvPicPr>
        <p:blipFill>
          <a:blip r:embed="rId6"/>
          <a:stretch>
            <a:fillRect/>
          </a:stretch>
        </p:blipFill>
        <p:spPr>
          <a:xfrm>
            <a:off x="6363170" y="1428986"/>
            <a:ext cx="1036696" cy="1046103"/>
          </a:xfrm>
          <a:prstGeom prst="rect">
            <a:avLst/>
          </a:prstGeom>
        </p:spPr>
      </p:pic>
      <p:pic>
        <p:nvPicPr>
          <p:cNvPr id="27" name="Image 27" descr="Une image contenant texte, clipart&#10;&#10;Description générée automatiquement">
            <a:extLst>
              <a:ext uri="{FF2B5EF4-FFF2-40B4-BE49-F238E27FC236}">
                <a16:creationId xmlns:a16="http://schemas.microsoft.com/office/drawing/2014/main" id="{FBAD9C17-8616-84D4-AC78-E865AD7F101E}"/>
              </a:ext>
            </a:extLst>
          </p:cNvPr>
          <p:cNvPicPr>
            <a:picLocks noChangeAspect="1"/>
          </p:cNvPicPr>
          <p:nvPr/>
        </p:nvPicPr>
        <p:blipFill>
          <a:blip r:embed="rId7"/>
          <a:stretch>
            <a:fillRect/>
          </a:stretch>
        </p:blipFill>
        <p:spPr>
          <a:xfrm>
            <a:off x="11033713" y="1950861"/>
            <a:ext cx="754945" cy="764353"/>
          </a:xfrm>
          <a:prstGeom prst="rect">
            <a:avLst/>
          </a:prstGeom>
        </p:spPr>
      </p:pic>
      <p:pic>
        <p:nvPicPr>
          <p:cNvPr id="28" name="Image 28" descr="Une image contenant texte&#10;&#10;Description générée automatiquement">
            <a:extLst>
              <a:ext uri="{FF2B5EF4-FFF2-40B4-BE49-F238E27FC236}">
                <a16:creationId xmlns:a16="http://schemas.microsoft.com/office/drawing/2014/main" id="{3485B2D2-613A-CC7F-7A41-AC10C417786A}"/>
              </a:ext>
            </a:extLst>
          </p:cNvPr>
          <p:cNvPicPr>
            <a:picLocks noChangeAspect="1"/>
          </p:cNvPicPr>
          <p:nvPr/>
        </p:nvPicPr>
        <p:blipFill>
          <a:blip r:embed="rId8"/>
          <a:stretch>
            <a:fillRect/>
          </a:stretch>
        </p:blipFill>
        <p:spPr>
          <a:xfrm>
            <a:off x="6935142" y="3944231"/>
            <a:ext cx="1717793" cy="672279"/>
          </a:xfrm>
          <a:prstGeom prst="rect">
            <a:avLst/>
          </a:prstGeom>
        </p:spPr>
      </p:pic>
      <p:pic>
        <p:nvPicPr>
          <p:cNvPr id="29" name="Image 29" descr="Une image contenant texte, clipart, capture d’écran&#10;&#10;Description générée automatiquement">
            <a:extLst>
              <a:ext uri="{FF2B5EF4-FFF2-40B4-BE49-F238E27FC236}">
                <a16:creationId xmlns:a16="http://schemas.microsoft.com/office/drawing/2014/main" id="{1E638B1B-E22B-C7ED-B6AE-69CF99ADD2A0}"/>
              </a:ext>
            </a:extLst>
          </p:cNvPr>
          <p:cNvPicPr>
            <a:picLocks noChangeAspect="1"/>
          </p:cNvPicPr>
          <p:nvPr/>
        </p:nvPicPr>
        <p:blipFill>
          <a:blip r:embed="rId9"/>
          <a:stretch>
            <a:fillRect/>
          </a:stretch>
        </p:blipFill>
        <p:spPr>
          <a:xfrm>
            <a:off x="10311694" y="2914062"/>
            <a:ext cx="1766241" cy="681802"/>
          </a:xfrm>
          <a:prstGeom prst="rect">
            <a:avLst/>
          </a:prstGeom>
        </p:spPr>
      </p:pic>
      <p:pic>
        <p:nvPicPr>
          <p:cNvPr id="30" name="Image 30" descr="Une image contenant texte, clipart&#10;&#10;Description générée automatiquement">
            <a:extLst>
              <a:ext uri="{FF2B5EF4-FFF2-40B4-BE49-F238E27FC236}">
                <a16:creationId xmlns:a16="http://schemas.microsoft.com/office/drawing/2014/main" id="{E539924F-2694-2F54-66B8-583BC6BCF7B7}"/>
              </a:ext>
            </a:extLst>
          </p:cNvPr>
          <p:cNvPicPr>
            <a:picLocks noChangeAspect="1"/>
          </p:cNvPicPr>
          <p:nvPr/>
        </p:nvPicPr>
        <p:blipFill>
          <a:blip r:embed="rId10"/>
          <a:stretch>
            <a:fillRect/>
          </a:stretch>
        </p:blipFill>
        <p:spPr>
          <a:xfrm>
            <a:off x="8865446" y="3896595"/>
            <a:ext cx="1246482" cy="767174"/>
          </a:xfrm>
          <a:prstGeom prst="rect">
            <a:avLst/>
          </a:prstGeom>
        </p:spPr>
      </p:pic>
      <p:pic>
        <p:nvPicPr>
          <p:cNvPr id="33" name="Image 33" descr="Une image contenant texte&#10;&#10;Description générée automatiquement">
            <a:extLst>
              <a:ext uri="{FF2B5EF4-FFF2-40B4-BE49-F238E27FC236}">
                <a16:creationId xmlns:a16="http://schemas.microsoft.com/office/drawing/2014/main" id="{0D34915C-ED19-2942-FA6D-2A324F001D40}"/>
              </a:ext>
            </a:extLst>
          </p:cNvPr>
          <p:cNvPicPr>
            <a:picLocks noChangeAspect="1"/>
          </p:cNvPicPr>
          <p:nvPr/>
        </p:nvPicPr>
        <p:blipFill rotWithShape="1">
          <a:blip r:embed="rId11"/>
          <a:srcRect l="-518" t="22088" b="23485"/>
          <a:stretch/>
        </p:blipFill>
        <p:spPr>
          <a:xfrm>
            <a:off x="7908771" y="4797954"/>
            <a:ext cx="1828823" cy="672348"/>
          </a:xfrm>
          <a:prstGeom prst="rect">
            <a:avLst/>
          </a:prstGeom>
        </p:spPr>
      </p:pic>
      <p:sp>
        <p:nvSpPr>
          <p:cNvPr id="34" name="Rectangle : coins arrondis 33">
            <a:extLst>
              <a:ext uri="{FF2B5EF4-FFF2-40B4-BE49-F238E27FC236}">
                <a16:creationId xmlns:a16="http://schemas.microsoft.com/office/drawing/2014/main" id="{D79C8A33-7A9A-AA7F-8C9A-00444C8D0BA4}"/>
              </a:ext>
            </a:extLst>
          </p:cNvPr>
          <p:cNvSpPr/>
          <p:nvPr/>
        </p:nvSpPr>
        <p:spPr>
          <a:xfrm>
            <a:off x="3443110" y="1843850"/>
            <a:ext cx="1458149" cy="611482"/>
          </a:xfrm>
          <a:prstGeom prst="roundRect">
            <a:avLst/>
          </a:prstGeom>
          <a:solidFill>
            <a:srgbClr val="ED7D3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400">
                <a:solidFill>
                  <a:schemeClr val="tx1"/>
                </a:solidFill>
                <a:cs typeface="Arial"/>
              </a:rPr>
              <a:t>Numérique souverain</a:t>
            </a:r>
            <a:endParaRPr lang="fr-FR"/>
          </a:p>
        </p:txBody>
      </p:sp>
      <p:sp>
        <p:nvSpPr>
          <p:cNvPr id="35" name="Rectangle : coins arrondis 34">
            <a:extLst>
              <a:ext uri="{FF2B5EF4-FFF2-40B4-BE49-F238E27FC236}">
                <a16:creationId xmlns:a16="http://schemas.microsoft.com/office/drawing/2014/main" id="{8E6A94AF-9497-339F-DC13-4D32C80405B1}"/>
              </a:ext>
            </a:extLst>
          </p:cNvPr>
          <p:cNvSpPr/>
          <p:nvPr/>
        </p:nvSpPr>
        <p:spPr>
          <a:xfrm>
            <a:off x="3443111" y="2831627"/>
            <a:ext cx="1458149" cy="639704"/>
          </a:xfrm>
          <a:prstGeom prst="roundRect">
            <a:avLst/>
          </a:prstGeom>
          <a:solidFill>
            <a:srgbClr val="ED7D3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400">
                <a:solidFill>
                  <a:schemeClr val="tx1"/>
                </a:solidFill>
                <a:cs typeface="Arial"/>
                <a:hlinkClick r:id="rId12">
                  <a:extLst>
                    <a:ext uri="{A12FA001-AC4F-418D-AE19-62706E023703}">
                      <ahyp:hlinkClr xmlns:ahyp="http://schemas.microsoft.com/office/drawing/2018/hyperlinkcolor" val="tx"/>
                    </a:ext>
                  </a:extLst>
                </a:hlinkClick>
              </a:rPr>
              <a:t>Numérique responsable</a:t>
            </a:r>
            <a:endParaRPr lang="fr-FR">
              <a:solidFill>
                <a:schemeClr val="tx1"/>
              </a:solidFill>
            </a:endParaRPr>
          </a:p>
        </p:txBody>
      </p:sp>
      <p:sp>
        <p:nvSpPr>
          <p:cNvPr id="36" name="Rectangle : coins arrondis 35">
            <a:extLst>
              <a:ext uri="{FF2B5EF4-FFF2-40B4-BE49-F238E27FC236}">
                <a16:creationId xmlns:a16="http://schemas.microsoft.com/office/drawing/2014/main" id="{E451CA95-FFF4-610A-F35F-4797A7D14874}"/>
              </a:ext>
            </a:extLst>
          </p:cNvPr>
          <p:cNvSpPr/>
          <p:nvPr/>
        </p:nvSpPr>
        <p:spPr>
          <a:xfrm>
            <a:off x="696146" y="3339628"/>
            <a:ext cx="2229555" cy="573852"/>
          </a:xfrm>
          <a:prstGeom prst="roundRect">
            <a:avLst/>
          </a:prstGeom>
          <a:solidFill>
            <a:srgbClr val="ED7D31"/>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1400">
                <a:solidFill>
                  <a:schemeClr val="tx1"/>
                </a:solidFill>
                <a:cs typeface="Arial"/>
              </a:rPr>
              <a:t>Culture commune de mutualisation</a:t>
            </a:r>
            <a:endParaRPr lang="fr-FR">
              <a:solidFill>
                <a:schemeClr val="tx1"/>
              </a:solidFill>
            </a:endParaRPr>
          </a:p>
        </p:txBody>
      </p:sp>
      <p:sp>
        <p:nvSpPr>
          <p:cNvPr id="38" name="ZoneTexte 37">
            <a:extLst>
              <a:ext uri="{FF2B5EF4-FFF2-40B4-BE49-F238E27FC236}">
                <a16:creationId xmlns:a16="http://schemas.microsoft.com/office/drawing/2014/main" id="{830399CE-4021-92DD-8AC9-F0E58A8F50DE}"/>
              </a:ext>
            </a:extLst>
          </p:cNvPr>
          <p:cNvSpPr txBox="1"/>
          <p:nvPr/>
        </p:nvSpPr>
        <p:spPr>
          <a:xfrm>
            <a:off x="10752665" y="4920074"/>
            <a:ext cx="508001" cy="8404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r-FR" sz="4800">
                <a:cs typeface="Arial"/>
              </a:rPr>
              <a:t>?</a:t>
            </a:r>
            <a:endParaRPr lang="fr-FR" sz="4800"/>
          </a:p>
        </p:txBody>
      </p:sp>
      <p:pic>
        <p:nvPicPr>
          <p:cNvPr id="39" name="Image 39" descr="Une image contenant texte, clipart&#10;&#10;Description générée automatiquement">
            <a:extLst>
              <a:ext uri="{FF2B5EF4-FFF2-40B4-BE49-F238E27FC236}">
                <a16:creationId xmlns:a16="http://schemas.microsoft.com/office/drawing/2014/main" id="{64225DF7-83DA-DF32-BCE1-E25BF644AA63}"/>
              </a:ext>
            </a:extLst>
          </p:cNvPr>
          <p:cNvPicPr>
            <a:picLocks noChangeAspect="1"/>
          </p:cNvPicPr>
          <p:nvPr/>
        </p:nvPicPr>
        <p:blipFill>
          <a:blip r:embed="rId13"/>
          <a:stretch>
            <a:fillRect/>
          </a:stretch>
        </p:blipFill>
        <p:spPr>
          <a:xfrm>
            <a:off x="9908058" y="4983280"/>
            <a:ext cx="1040107" cy="1021292"/>
          </a:xfrm>
          <a:prstGeom prst="rect">
            <a:avLst/>
          </a:prstGeom>
        </p:spPr>
      </p:pic>
      <p:pic>
        <p:nvPicPr>
          <p:cNvPr id="40" name="Image 40" descr="Une image contenant texte, clipart&#10;&#10;Description générée automatiquement">
            <a:extLst>
              <a:ext uri="{FF2B5EF4-FFF2-40B4-BE49-F238E27FC236}">
                <a16:creationId xmlns:a16="http://schemas.microsoft.com/office/drawing/2014/main" id="{0EC75320-7DE6-6C0A-7196-E6132E1391E9}"/>
              </a:ext>
            </a:extLst>
          </p:cNvPr>
          <p:cNvPicPr>
            <a:picLocks noChangeAspect="1"/>
          </p:cNvPicPr>
          <p:nvPr/>
        </p:nvPicPr>
        <p:blipFill>
          <a:blip r:embed="rId14"/>
          <a:stretch>
            <a:fillRect/>
          </a:stretch>
        </p:blipFill>
        <p:spPr>
          <a:xfrm>
            <a:off x="10246548" y="3839425"/>
            <a:ext cx="1774238" cy="674928"/>
          </a:xfrm>
          <a:prstGeom prst="rect">
            <a:avLst/>
          </a:prstGeom>
        </p:spPr>
      </p:pic>
      <p:sp>
        <p:nvSpPr>
          <p:cNvPr id="41" name="Flèche : double flèche horizontale 40">
            <a:extLst>
              <a:ext uri="{FF2B5EF4-FFF2-40B4-BE49-F238E27FC236}">
                <a16:creationId xmlns:a16="http://schemas.microsoft.com/office/drawing/2014/main" id="{4935A963-4B0B-9FCB-A11B-64A9FE3FD2E9}"/>
              </a:ext>
            </a:extLst>
          </p:cNvPr>
          <p:cNvSpPr/>
          <p:nvPr/>
        </p:nvSpPr>
        <p:spPr>
          <a:xfrm rot="19680000">
            <a:off x="4488648" y="3826664"/>
            <a:ext cx="2455333" cy="15992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Flèche : double flèche horizontale 42">
            <a:extLst>
              <a:ext uri="{FF2B5EF4-FFF2-40B4-BE49-F238E27FC236}">
                <a16:creationId xmlns:a16="http://schemas.microsoft.com/office/drawing/2014/main" id="{1BA1B74D-44E5-5815-2DBD-74A37C886DC0}"/>
              </a:ext>
            </a:extLst>
          </p:cNvPr>
          <p:cNvSpPr/>
          <p:nvPr/>
        </p:nvSpPr>
        <p:spPr>
          <a:xfrm rot="2820000">
            <a:off x="2949551" y="3938024"/>
            <a:ext cx="1458148" cy="131703"/>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Flèche : double flèche horizontale 43">
            <a:extLst>
              <a:ext uri="{FF2B5EF4-FFF2-40B4-BE49-F238E27FC236}">
                <a16:creationId xmlns:a16="http://schemas.microsoft.com/office/drawing/2014/main" id="{09DB5487-64CC-DD53-9050-0DE218952713}"/>
              </a:ext>
            </a:extLst>
          </p:cNvPr>
          <p:cNvSpPr/>
          <p:nvPr/>
        </p:nvSpPr>
        <p:spPr>
          <a:xfrm rot="660000">
            <a:off x="4846540" y="2703470"/>
            <a:ext cx="1514593" cy="141111"/>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 name="Image 3">
            <a:extLst>
              <a:ext uri="{FF2B5EF4-FFF2-40B4-BE49-F238E27FC236}">
                <a16:creationId xmlns:a16="http://schemas.microsoft.com/office/drawing/2014/main" id="{829C0CE9-062E-EA6D-E9EA-B171C90E5570}"/>
              </a:ext>
            </a:extLst>
          </p:cNvPr>
          <p:cNvPicPr>
            <a:picLocks noChangeAspect="1"/>
          </p:cNvPicPr>
          <p:nvPr/>
        </p:nvPicPr>
        <p:blipFill>
          <a:blip r:embed="rId15"/>
          <a:stretch>
            <a:fillRect/>
          </a:stretch>
        </p:blipFill>
        <p:spPr>
          <a:xfrm>
            <a:off x="11136702" y="4285889"/>
            <a:ext cx="917276" cy="902900"/>
          </a:xfrm>
          <a:prstGeom prst="rect">
            <a:avLst/>
          </a:prstGeom>
        </p:spPr>
      </p:pic>
      <p:pic>
        <p:nvPicPr>
          <p:cNvPr id="4" name="Image 8">
            <a:extLst>
              <a:ext uri="{FF2B5EF4-FFF2-40B4-BE49-F238E27FC236}">
                <a16:creationId xmlns:a16="http://schemas.microsoft.com/office/drawing/2014/main" id="{9BDC8DE5-C21D-181E-937D-9340B2614B39}"/>
              </a:ext>
            </a:extLst>
          </p:cNvPr>
          <p:cNvPicPr>
            <a:picLocks noChangeAspect="1"/>
          </p:cNvPicPr>
          <p:nvPr/>
        </p:nvPicPr>
        <p:blipFill>
          <a:blip r:embed="rId16"/>
          <a:stretch>
            <a:fillRect/>
          </a:stretch>
        </p:blipFill>
        <p:spPr>
          <a:xfrm>
            <a:off x="8289985" y="5589916"/>
            <a:ext cx="1377351" cy="724619"/>
          </a:xfrm>
          <a:prstGeom prst="rect">
            <a:avLst/>
          </a:prstGeom>
        </p:spPr>
      </p:pic>
    </p:spTree>
    <p:extLst>
      <p:ext uri="{BB962C8B-B14F-4D97-AF65-F5344CB8AC3E}">
        <p14:creationId xmlns:p14="http://schemas.microsoft.com/office/powerpoint/2010/main" val="17080543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9999" y="1186374"/>
            <a:ext cx="11232000" cy="960000"/>
          </a:xfrm>
        </p:spPr>
        <p:txBody>
          <a:bodyPr/>
          <a:lstStyle/>
          <a:p>
            <a:r>
              <a:rPr lang="fr-FR"/>
              <a:t>Action en établissement </a:t>
            </a:r>
            <a:br>
              <a:rPr lang="fr-FR"/>
            </a:br>
            <a:r>
              <a:rPr lang="fr-FR"/>
              <a:t>dans le cadre de la semaine des pédagogies actives</a:t>
            </a:r>
          </a:p>
        </p:txBody>
      </p:sp>
      <p:sp>
        <p:nvSpPr>
          <p:cNvPr id="6" name="Espace réservé du pied de page 5"/>
          <p:cNvSpPr>
            <a:spLocks noGrp="1"/>
          </p:cNvSpPr>
          <p:nvPr>
            <p:ph type="ftr" sz="quarter" idx="3"/>
          </p:nvPr>
        </p:nvSpPr>
        <p:spPr/>
        <p:txBody>
          <a:bodyPr/>
          <a:lstStyle/>
          <a:p>
            <a:fld id="{43BEBF48-918F-45E2-88E7-7510024CF073}" type="datetime1">
              <a:rPr lang="fr-FR" smtClean="0"/>
              <a:pPr/>
              <a:t>22/11/2022</a:t>
            </a:fld>
            <a:endParaRPr lang="fr-FR"/>
          </a:p>
        </p:txBody>
      </p:sp>
      <p:sp>
        <p:nvSpPr>
          <p:cNvPr id="7" name="Espace réservé du numéro de diapositive 6"/>
          <p:cNvSpPr>
            <a:spLocks noGrp="1"/>
          </p:cNvSpPr>
          <p:nvPr>
            <p:ph type="sldNum" sz="quarter" idx="4"/>
          </p:nvPr>
        </p:nvSpPr>
        <p:spPr/>
        <p:txBody>
          <a:bodyPr/>
          <a:lstStyle/>
          <a:p>
            <a:fld id="{48700529-637E-497F-96A9-857B3D88DE91}" type="slidenum">
              <a:rPr lang="fr-FR" smtClean="0"/>
              <a:pPr/>
              <a:t>28</a:t>
            </a:fld>
            <a:endParaRPr lang="fr-FR"/>
          </a:p>
        </p:txBody>
      </p:sp>
      <p:sp>
        <p:nvSpPr>
          <p:cNvPr id="25" name="AutoShape 2" descr="data:image/jpg;base64,%20/9j/4AAQSkZJRgABAQEAYABgAAD/2wBDAAUDBAQEAwUEBAQFBQUGBwwIBwcHBw8LCwkMEQ8SEhEPERETFhwXExQaFRERGCEYGh0dHx8fExciJCIeJBweHx7/2wBDAQUFBQcGBw4ICA4eFBEUHh4eHh4eHh4eHh4eHh4eHh4eHh4eHh4eHh4eHh4eHh4eHh4eHh4eHh4eHh4eHh4eHh7/wAARCAFPAU8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7L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juJobe3kuLiRIoo1LO7HAUDqSakriPj7JJF8EvGckblHXRbkqwOCD5ZrWjT9pUjDu0hN2R81/FP8Aa71iPxBPY+A9MsV06BzH9qvUZ3mIP3lAI2j65rjf+Gtfil/zz0T/AMBm/wDiq8G0+EXV/b27MQJZFUkdeTX2lbfsc+D5raKX/hJtaBeNWP8Aq+pH+7X6PisNk+WQhGtDfyvsckXUnszyb/hrX4pf889E/wDAZv8A4qj/AIa1+KX/ADz0T/wGb/4qvXf+GNfB/wD0M+tf+Q//AImj/hjXwf8A9DPrX/kP/wCJri+v8P8A8i/8BZXLV7nkX/DWvxS/556J/wCAzf8AxVH/AA1r8Uv+eeif+Azf/FV67/wxr4P/AOhn1r/yH/8AE0f8Ma+D/wDoZ9a/8h//ABNH1/h/+Rf+AsOWr3PIv+Gtfil/zz0T/wABm/8AiqP+Gtfil/zz0T/wGb/4qvXf+GNfB/8A0M+tf+Q//iaP+GNfB/8A0M+tf+Q//iaPr/D/APIv/AWHLV7nkX/DWvxS/wCeeif+Azf/ABVH/DWvxS/556J/4DN/8VXrv/DGvg//AKGfWv8AyH/8TR/wxr4P/wChn1r/AMh//E0fX+H/AORf+AsOWr3PPPA/7SPxg8XeK9P8Oaavh9Lq+lEaNLAwVfUn5/St34y/Gz41fC/xUug6xN4bu3khE0U0Fu+GU8cjfkcg9a6uz/Y+8L2d1HdWni7XoJ4mDRyI0YZSO4O2rOu/sm6LruoPqGs+N/EV/duAGlmeNmIAwB92ud4zJfbKSS5Larld7+o+WpY8U/4a1+KX/PPRP/AZv/iqP+Gtfil/zz0T/wABm/8Aiq9d/wCGNfB//Qz61/5D/wDiaP8AhjXwf/0M+tf+Q/8A4muj6/w//Iv/AAFi5avc8i/4a1+KX/PPRP8AwGb/AOKo/wCGtfil/wA89E/8Bm/+Kr13/hjXwf8A9DPrX/kP/wCJo/4Y18H/APQz61/5D/8AiaPr/D/8i/8AAWHLV7nkX/DWvxS/556J/wCAzf8AxVH/AA1r8Uv+eeif+Azf/FV67/wxr4P/AOhn1r/yH/8AE0f8Ma+D/wDoZ9a/8h//ABNH1/h/+Rf+AsOWr3PIv+Gtfil/zz0T/wABm/8AiqP+Gtfil/zz0T/wGb/4qvXf+GNfB/8A0M+tf+Q//iaP+GNfB/8A0M+tf+Q//iaPr/D/APIv/AWHLV7nkX/DWvxS/wCeeif+Azf/ABVH/DWvxS/556J/4DN/8VXrv/DGvg//AKGfWv8AyH/8TR/wxr4P/wChn1r/AMh//E0fX+H/AORf+AsOWr3PIv8AhrX4pf8APPRP/AZv/iqP+Gtfil/zz0T/AMBm/wDiq9d/4Y18H/8AQz61/wCQ/wD4mj/hjXwf/wBDPrX/AJD/APiaPr/D/wDIv/AWHLV7nkX/AA1r8Uv+eeif+Azf/FUf8Na/FL/nnon/AIDN/wDFV67/AMMa+D/+hn1r/wAh/wDxNH/DGvg//oZ9a/8AIf8A8TR9f4f/AJF/4Cw5avc8i/4a1+KX/PPRP/AZv/iqP+Gtfil/zz0T/wABm/8Aiq9d/wCGNfB//Qz61/5D/wDiaP8AhjXwf/0M+tf+Q/8A4mj6/wAP/wAi/wDAWHLV7nkX/DWvxS/556J/4DN/8VR/w1r8Uv8Annon/gM3/wAVXrv/AAxr4P8A+hn1r/yH/wDE0f8ADGvg/wD6GfWv/If/AMTR9f4f/kX/AICw5avc8i/4a1+KX/PPRP8AwGb/AOKo/wCGtfil/wA89E/8Bm/+Kr13/hjXwf8A9DPrX/kP/wCJo/4Y18H/APQz61/5D/8AiaPr/D/8i/8AAWHLV7nkX/DWvxS/556J/wCAzf8AxVen/Aj9qq68QeJrbw747sLK1a9kEVtfWgZEVjwA4JPU98jFVPHP7JnhTw/4N1jW4PEesSy2NnJcRo/l7WKrnBwvTivj5XeGUPGxV0bKsDyCD1rtoYLKc0ozVCFrdbWaZLlUg9T9egQQCDkHoaKq6QSdKtCeSYE/9BFWq/NGrOx2BRRRSAKKKKACuF/aC/5Id41/7Al1/wCizXdVwv7QX/JDvGv/AGBLr/0Wa6cH/vFP1X5ilsz8ydC/5DNl/wBd0/nX60ab/wAg62/64p/IV+S+hf8AIZsv+u6fzr9aNN/5B1t/1xT+Qr7DjTej8/0OfDdSxRRRXwx0hRRRQAUUUUAFFFFABRRRQAUUUUAFFFFABRRRQAUUUUAFFFFABRRRQAUUUUAFFFFABRRRQAUUUUAcn8Y/+SU+Kf8AsFz/APoBr8r3++31r9UPjH/ySnxT/wBguf8A9ANfle/32+tfoPBn8Gr6r8jkxG6P1y0f/kE2f/XBP/QRVqquj/8AIJs/+uCf+girVfAS3Z1oKKKKkAooooAK4X9oL/kh3jX/ALAl1/6LNd1XC/tBf8kO8a/9gS6/9FmunB/7xT9V+YpbM/MnQv8AkM2X/XdP51+tGm/8g62/64p/IV+S+hf8hmy/67p/Ov1o03/kHW3/AFxT+Qr7DjTej8/0OfDdSxRRRXwx0hRRRQAUUUUAFFFFABRRRQAUUUUAFFFFABRRRQAUUUUAFFFFABRRRQAUUUUAFFFFABRRRQAUUUUAcn8Y/wDklPin/sFz/wDoBr8r3++31r9UPjH/AMkp8U/9guf/ANANfle/32+tfoPBn8Gr6r8jkxG6P1y0f/kE2f8A1wT/ANBFWqq6P/yCbP8A64J/6CKtV8BLdnWgoooqQCiiigArhf2gv+SHeNf+wJdf+izXdVwv7QX/ACQ7xr/2BLr/ANFmunB/7xT9V+YpbM/MnQv+QzZf9d0/nX60ab/yDrb/AK4p/IV+S+hf8hmy/wCu6fzr9aNN/wCQdbf9cU/kK+w403o/P9Dnw3UsUUUV8MdIUUUUAFFFFABRRRQAUUUUAFFFFABRRRQAUUUUAFFFFABRRRQAUUUUAFFFFABRRRQAUUUUAFFFFAHJ/GP/AJJT4p/7Bc//AKAa/K9/vt9a/VD4x/8AJKfFP/YLn/8AQDX5Xv8Afb61+g8GfwavqvyOTEbo/XLR/wDkE2f/AFwT/wBBFWqq6P8A8gmz/wCuCf8AoIq1XwEt2daCiiipAKKKKACuF/aC/wCSHeNf+wJdf+izXdVwv7QX/JDvGv8A2BLr/wBFmunB/wC8U/VfmKWzPzJ0L/kM2X/XdP51+tGm/wDIOtv+uKfyFfkvoX/IZsv+u6fzr9aNN/5B1t/1xT+Qr7DjTej8/wBDnw3UsUUUV8MdIUV5Jq+u+P8AWPi7rPhPw1qmmafaabp0F1m4hLl2kd1x0PHy1p+C/GXiS28cnwH48s7CPVJbY3WnXtgW8i8jGdww3IdcEkYAxigD0iivCPDPij4t674U1Txfp2o+HjbWU9zssbqJxvSEngso4JA65r0bRfHlne/CVfH9zAba3XT5LuWInkGMNuUeuSpx9RQB2NFebfAvxtrXimx1Ox8UW0NprVjcBvLjGBJbyIskTgf7rgH3BrD8EfFXVbj4va34R8SW0MGmPeG20a9UYDyrGHaFz2bHI9cgUAey0VwieK9SPxY1rwyVi+xWehrfRHHzeYXK8+2BXI/DjUPi14z8N2viWLxDolpa3NzOq27WxLBI53jxnb1ISgD2miq1xcJY6ZJd30ihLeEyTuBwAq5Y/oa4n4e+NLrUvBN7428RlLLTJriRrONIyzR26uUVjgEkvgNxn71AHf0Vy3g/4g+E/Fl9NY6JqUkl3CnmPBPay28mzONwWRVJGe44qpq3xS8EaX4gOg3OryPfiRYnS3s5p1R26KzxoVU89yKAO0oqK8uIrS0lup2ZYokLuQpYgAZPA5P4V5/8Kfi14e8e29x9l+029xDcXK7ZLSVE8qKVkDmRlCDIAJGcjPIGKAPRaK4jT/ix4Bv9bTR7bXc3Ekhijke1mSCRvRZmURt+Dc10o17ST4lPhwXi/wBqC2N0bfac+UGC7s4x1Yd+9AGlRXKeLPFNnHpXiix0nUFGs6NYmaZAhzCWjLRnkYORz3rM8J+OLHT/AIOeFvFPjDVVjlvtLtZJpTGS80zxKx2ogJYk5OFFAHfUVzXhLx14X8VW11PoupGUWg3XEcsEkEsYxnJjkVWx74q5Y+KNCvfC/wDwk1rqCSaT5fm/aArAbfXGM/pQBs0Vymu/ETwjoulafqV9qjeRqMQmtBBbSzSSxkA7hGil8cjnHGas2fjbwzdeFJPFKal5WkRbt888LwlSOoKuA2fbFAHRUVzHg7x94V8W3E1toepPLcQrueGe2lt5Nv8AeCyKpI9wCKyfj145/wCFf/DPVtegJ+3xwEWY8lnUycAbsAgDnqeKAO9oryzwF4y0XRvD0d94i+IV9q4vt7Qyajp32Rg0ePMCII1JHzr2Oe3ep9Z+JMcN94X13TJGuPC2rXp0y5ea2khkhnfHlNtdQ23hskj0oA9MooFFAHJ/GP8A5JT4p/7Bc/8A6Aa/K9/vt9a/VD4x/wDJKfFP/YLn/wDQDX5Xv99vrX6DwZ/Bq+q/I5MRuj9ctH/5BNn/ANcE/wDQRVqquj/8gmz/AOuCf+girVfAS3Z1oKKKKkAooooAK4X9oL/kh3jX/sCXX/os13VcL+0F/wAkO8a/9gS6/wDRZrpwf+8U/VfmKWzPzJ0L/kM2X/XdP51+tGm/8g62/wCuKfyFfkvoX/IZsv8Arun86/WjTf8AkHW3/XFP5CvsONN6Pz/Q58N1LFFFFfDHSeMaVruiaL+0p4vbWNY0/ThJodls+1XKRbsSS5xuIzS22o23j79oTQ9W8OlrrSPC9lcC5v1QiKSadGQRoxA34GDkZHNel6z4R8J61eC81jwxompXIG0TXdhFK4HpuZSa09OsLHTbVbTTrO2s7dfuxQRLGg+gAxQB8q+HfB2uap8HNa1zSNe1SeODVLma50aKTZFdQJKTLEGX5gWTcBg9TXa+PtVtfHHg/wAFeBfh3PZ20et7blhyUtbe3O9kcDnBZGQ+pBr3WxsbKwgMFjZ29rEWLFIYgiknqcDuar6foeiafMs2n6Pp9pKqlFeC2RGCkkkAgdCST9SaAPFHtvF/gP4veH/FHirUNLn03V4l0O5azRkWLGTAWyAMl2Vc9elP8PeEYfGml/EfSPO8i9h8SfaLC5U829ykETRuD6bgM+oyK9wv7Gyv4VhvrO3uoldZFSaMOodTlWAPcEAg9jS2tnZ2jTNa2sEDTv5kpjjCmRsY3NjqcAcn0oA+ffg/4mvvEfxb8TjWbZrTXNN8MrZ6lCwxiVJWw49nXD/8CrL+Bnh34V3XgzTdS1nxZLaaz/aF072w8UzW6hxdSbR5AlCjIC8bec+9fSUWl6bFf3GoR6daJeXKhJ7hYVEkqjoGbGWHsaxW+H/gNrg3DeCfDRmL7zIdKg3bs5znbnOe9ACfE1JJvhd4mjs23O+jXQiKnO7MLYwa80TxlJ4Z+AHgZ9Kt7Fmv4LSxae+z9ntW2AO8h7YYHGf4sV7cYYjAbcxp5JXZs2/LtxjGPTFcj4O8BafoPh+/8N3Xlatok13JPbWl5Csiwq7F2QgjkBySM9OKAPK9KvLi4/aP0VD4stvEF1/YU6me2hjEUR3EhN6DDc4OCTW7+z7rXhjR/B97pGtahp2n66ms3n2+C8lSOaSRrlyjYbBcEFdp54xivVNI8N+HtHCDSdC0yw8vOz7PaJHtz1xtFQal4R8Kalqi6rqPhnRry/Ugi5nso3lBHT5iM8cYoAzbKx8dr4ta5u9a0yXQSzEWqQkTbSDtG7HrjvXkngO4af4BeMfDum3kQ16PVNXL2SygXAQ3kjH5M7sFM445zX0RWZb+H9BttYl1m30XTodSlG2S7jtkWZx7uBk0AeH+Ntc8F6h+zXpui6RcWE+oPa2MNjp8G37THcK0eR5Y+ZGG1skgd89a3ft0Ph/9obTLjxNfW9ibnwi0IuLmUJHJMssO5d543cE4zzivTLXwj4VtdXOsWvhrR4NRLFjdx2Uay5PU7wM596sa9oGha9CkOuaNp2pxxnKLd2yShT6jcDigDw2w1jT9b8dfGu+0y4S4tRpdrEJk+65W2IYqe4z3HBqro0ttY2nwQ1fXGjTQI9Bhj86b/UxXbQRmN2J4X5Q43H16177ZaFoljBJBZaPp1tFKgjkSG2RFdAMBSAOQBxin3WjaPdaSukXWlWM+nKgRbSS3RoQoGAAhG3A7DFAHkV7dWGvftCC98LTQXtvb+F7yHVri0YPE8rtEYUZl4Z8BsdwM1z3hnxZ4f0n9lm50681S1TUbSzktpbHzB9oEoIBXy/vZz7V73oWhaJoNs1toekWGmQudzJaW6RKx9SFAyaqN4P8ACTao+qN4X0Vr9yS9ybGIyMT1Jbbkn3oA8ntdH0+Xwj4A8RWfjSx8M+JbHQEitHu3i8u4gdULowfsSq8ryK5z4h+I9a8YfCTTdRuorWxTSfGCw6rd2MRmtZYYt6tcIGB3xklTyCORXv2q+E/C+rQ20OqeHNIvY7Vdlus9lG4hX+6mR8o9hV2DStLt9L/suDTbOLT9uz7KkCrFt9NgGMe2KAPJ/C+iR6p8TNH8TXHxO0vXL7T7OaOO3shAGeFyhbd5YzgbR1qT9ojXtH1/9nPxlfaPqEN5bRQtA8kZ+VZFdQy/UV6LonhDwpod091ovhnRtNuHUq0trZRxOVPUZUA49qsxaBoUWmT6XHo2nLYTuzzWotk8qRicksmMEk+ooA8v+K9jZaj8VPhfBfQxzxrJcSKjgEFgIsZB69au/tP7R8OLW3jAFxPq1tDagDnzSTtx78GvTZrGymuILiazt5JrfPkyPEC0Weu0nkdB09K57xT4Qj8ReKtB1TULtjZaNK1zFZAfLJccbJGP+xg4/wB40AdNDkQoD12jP5U+iigDk/jH/wAkp8U/9guf/wBANfle/wB9vrX6ofGP/klPin/sFz/+gGvyvf77fWv0Hgz+DV9V+RyYjdH65aP/AMgmz/64J/6CKtVV0f8A5BNn/wBcE/8AQRVqvgJbs60FFFFSAUUUUAFcL+0F/wAkO8a/9gS6/wDRZruq4X9oL/kh3jX/ALAl1/6LNdOD/wB4p+q/MUtmfmToX/IZsv8Arun86/WjTf8AkHW3/XFP5CvyX0L/AJDNl/13T+dfrRpv/IOtv+uKfyFfYcab0fn+hz4bqWKKKK+GOkKKKKACiiigAooooAKKKKACiiigAooooAKKKKACiiigAooooAKKKKACiiigAooooAKKKKACiiigDk/jH/ySnxT/ANguf/0A1+V7/fb61+qHxj/5JT4p/wCwXP8A+gGvyvf77fWv0Hgz+DV9V+RyYjdH65aP/wAgmz/64J/6CKtVV0f/AJBNn/1wT/0EVar4CW7OtBRRRUgFFFFABXC/tBf8kO8a/wDYEuv/AEWa7quF/aC/5Id41/7Al1/6LNdOD/3in6r8xS2Z+ZOhf8hmy/67p/Ov1o03/kHW3/XFP5CvyX0L/kM2X/XdP51+tGm/8g62/wCuKfyFfYcab0fn+hz4bqWKKKK+GOkKKKKACiiigAooooAKKKKACiiigAooooAKKKKACiiigAooooAKKKKACiiigAooooAKKKKACiiigDk/jH/ySnxT/wBguf8A9ANfle/32+tfqh8Y/wDklPin/sFz/wDoBr8r3++31r9B4M/g1fVfkcmI3R+uWj/8gmz/AOuCf+girVVdH/5BNn/1wT/0EVar4CW7OtBRRRUgFFFFABXC/tBf8kO8a/8AYEuv/RZruq4X9oL/AJId41/7Al1/6LNdOD/3in6r8xS2Z+ZOhf8AIZsv+u6fzr9aNN/5B1t/1xT+Qr8l9C/5DNl/13T+dfrRpv8AyDrb/rin8hX2HGm9H5/oc+G6liiiivhjpCiiigAooooAKKKKACiiigAooooAKKKKACiiigAooooAKKKKACiiigAooooAKKKKACiiigAooooA5P4x/wDJKfFP/YLn/wDQDX5Xv99vrX6ofGP/AJJT4p/7Bc//AKAa/K9/vt9a/QeDP4NX1X5HJiN0frlo/wDyCbP/AK4J/wCgirVVdH/5BNn/ANcE/wDQRVqvgJbs60FFFFSAUUUUAFcL+0F/yQ7xr/2BLr/0Wa7quF/aC/5Id41/7Al1/wCizXTg/wDeKfqvzFLZn5k6F/yGbL/run86/WjTf+Qdbf8AXFP5CvyX0L/kM2X/AF3T+dfrRpv/ACDrb/rin8hX2HGm9H5/oc+G6liiiivhjpCiiigAooooAKKKKACiiigAooooAKKKKACiiigAooooAKKKKACiiigAooooAKKKKACiiigAooooA5P4x/8AJKfFP/YLn/8AQDX5Xv8Afb61+qHxj/5JT4p/7Bc//oBr8r3++31r9B4M/g1fVfkcmI3R+uWj/wDIJs/+uCf+girVVdH/AOQTZ/8AXBP/AEEVar4CW7OtBRRRUgFFFFABXC/tBf8AJDvGv/YEuv8A0Wa7quF/aC/5Id41/wCwJdf+izXTg/8AeKfqvzFLZn5k6F/yGbL/AK7p/Ov1o03/AJB1t/1xT+Qr8l9C/wCQzZf9d0/nX60ab/yDrb/rin8hX2HGm9H5/oc+G6liiiivhjpCiiigAooooAKKKKACiiigAooooAKKKKACiiigAooooAKKKKACiiigAooooAKKKKACiiigAooooA5P4x/8kp8U/wDYLn/9ANfle/32+tfqh8Y/+SU+Kf8AsFz/APoBr8r3++31r9B4M/g1fVfkcmI3R+uWj/8AIJs/+uCf+girVVdH/wCQTZ/9cE/9BFWq+AluzrQUUUVIBRXyz8W/2qdS8G/EDVvC9p4OhmTTbhoTPNdlTLj+IDbwPxrk/wDhs7XP+hLsv/A1v/iK92lw5mFWCnGGj13X+Zk60E9z7Srz39pGSaL4FeMTCuSdKmVuM4UqQf0r5v8A+Gztc/6Euy/8DW/+Iqh4i/a4v9f0G/0TUvA1lLZX0D286fbSMowwR9z0rpw3DmY0q0Junomnuv8AMTrQa3Pme1me3uI548b42DLkZGRXucX7V3xbjiSNbnRdqqFH/EvHQfjXhk7RtO7QxmOMsSqFt20eme9R1+i4jBYfE29tBSt3ONScdme8/wDDWXxd/wCfnRf/AAXj/Gj/AIay+Lv/AD86L/4Lx/jXg1Fc39jYD/nzH7ivaT7nvP8Aw1l8Xf8An50X/wAF4/xo/wCGsvi7/wA/Oi/+C8f414NRR/Y2A/58x+4PaT7nvP8Aw1l8Xf8An50X/wAF4/xo/wCGsvi7/wA/Oi/+C8f414NRR/Y2A/58x+4PaT7nvP8Aw1l8Xf8An50X/wAF4/xo/wCGsvi7/wA/Oi/+C8f414NRR/Y2A/58x+4PaT7nvP8Aw1l8Xf8An50X/wAF4/xo/wCGsvi7/wA/Oi/+C8f414NW54DsNB1PxZYWHibVX0nSpnKz3ix7/K4OCRkcZxn2qZ5Rl8IuTorTyBVJ9z13/hrL4u/8/Oi/+C8f40f8NZfF3/n50X/wXj/GuiX4FfBhlDL8arIgjIPlr0/77pf+FE/Bn/otNn/37X/4uvJ58m/58/8Akj/yNLVO/wCJzn/DWXxd/wCfnRf/AAXj/Gj/AIay+Lv/AD86L/4Lx/jXR/8ACifgz/0Wmz/79r/8XR/won4M/wDRabP/AL9r/wDF0c+S/wDPn/yR/wCQWqd/xOc/4ay+Lv8Az86L/wCC8f40f8NZfF3/AJ+dF/8ABeP8a6P/AIUT8Gf+i02f/ftf/i6P+FE/Bn/otNn/AN+1/wDi6OfJf+fP/kj/AMgtU7/ic5/w1l8Xf+fnRf8AwXj/ABo/4ay+Lv8Az86L/wCC8f410f8Awon4M/8ARabP/v2v/wAXR/won4M/9Fps/wDv2v8A8XRz5L/z5/8AJH/kFqnf8TnP+Gsvi7/z86L/AOC8f40f8NZfF3/n50X/AMF4/wAa6P8A4UT8Gf8AotNn/wB+1/8Ai6jufgf8Fre3kuJfjVaBI1LHESk/+h0c+Tf8+f8AyR/5Bap3/EwP+Gsvi7/z86L/AOC8f40f8NZfF3/n50X/AMF4/wAa8R1mOyh1e8h02d7iySZ1t5XXazxg/KxHYkYqpXrrJ8vav7GP3GftJ9z3n/hrL4u/8/Oi/wDgvH+NH/DWXxd/5+dF/wDBeP8AGvBqKf8AY2A/58x+4PaT7nvP/DWXxd/5+dF/8F4/xo/4ay+Lv/Pzov8A4Lx/jXg1FH9jYD/nzH7g9pPue8/8NZfF3/n50X/wXj/Gj/hrL4u/8/Oi/wDgvH+NeDUUf2NgP+fMfuD2k+57z/w1l8Xf+fnRf/BeP8aP+Gsvi7/z86L/AOC8f414NRR/Y2A/58x+4PaT7ntmv/tPfFLW9EvdHvrjSDa3sDwTBbEA7WGDg54OK8UPJzQKt6Lc2dpqttdX9j9vtopA0lv5mwSAH7pODiumhhKOFi1Rgl6EuTluz9YvDskkugafJNCYZGtoyyE52naOKv18Vxftla1DEkSeCbJVRQqj7a3QD/cp/wDw2drv/QlWX/gY3/xFfmsuGcxbb5PxX+Z2+2h3PtGivi3/AIbO1z/oS7L/AMDW/wDiK9G/Z9/aPv8A4mePI/Ct54VjsfMgkmFzFclwmxc4IKjr9axr8PY+hTlUnDRavVf5jVWLdj5q/a9hjh+PWveWgXeyu3uTnJrzbwuuit4hsV8RSXUekGZftjWyhpRH32gkc198/tCfs9aX8UtVh1201U6Pq6RiKSQw+YkyDoCMjB5PNeRf8MYat/0Otr/4BH/4uvr8v4gwKwcKdSpyySs9H/kc86Uua6Rwnlfsu/8AP547/wC/Cf8AxVHlfsu/8/njv/vwn/xVd3/wxhq3/Q62v/gEf/i6P+GMNW/6HW1/8Aj/APF1H9o5d/0FS+9/5D5J/wAp4R8VE+GCvYn4cXGuyKQ32salEq46bduCc964evq//hjDVv8AodbX/wAAj/8AF0f8MYat/wBDra/+AR/+Lruo59ltKCj7a/m73/Ih0pvofKFFfV//AAxhq3/Q62v/AIBH/wCLo/4Yw1b/AKHW1/8AAI//ABda/wCseW/8/fwf+QvYz7HyhRX1f/wxhq3/AEOtr/4BH/4uj/hjDVv+h1tf/AI//F0f6x5b/wA/fwf+Qexn2PlCivq//hjDVv8AodbX/wAAj/8AF0f8MYat/wBDra/+AR/+Lo/1jy3/AJ+/g/8AIPYz7HyhRX1f/wAMYat/0Otr/wCAR/8Ai6P+GMNW/wCh1tf/AACP/wAXR/rHlv8Az9/B/wCQexn2PlCivq//AIYw1b/odbX/AMAj/wDF0f8ADGGrf9Dra/8AgEf/AIuj/WPLf+fv4P8AyD2M+x8o/nR+dfV3/DGGrf8AQ62v/gEf/i6P+GMNW/6HW1/8Aj/8XR/rFlv/AD9/B/5B7GfY+Ufzo/Ovq7/hjDVv+h1tf/AI/wDxdH/DGGrf9Dra/wDgEf8A4uj/AFiy3/n7+D/yD2M+x8o/nR+dfV3/AAxhq3/Q62v/AIBH/wCLo/4Yw1b/AKHW1/8AAI//ABdH+sWW/wDP38H/AJB7GfY+Ufzo/Ovq7/hjDVv+h1tf/AI//F0f8MYat/0Otr/4BH/4uj/WLLf+fv4P/IPYz7Hyj+dFfV3/AAxhq3/Q62v/AIBH/wCLo/4Yw1b/AKHW1/8AAI//ABdH+sWW/wDP38H/AJB7GfY+UKK+r/8AhjDVv+h1tf8AwCP/AMXR/wAMYat/0Otr/wCAR/8Ai6P9Y8t/5+/g/wDIPYz7HyhRX1f/AMMYat/0Otr/AOAR/wDi6P8AhjDVv+h1tf8AwCP/AMXR/rHlv/P38H/kHsZ9j5Qor6v/AOGMNW/6HW1/8Aj/APF0f8MYat/0Otr/AOAR/wDi6P8AWPLf+fv4P/IPYz7HyhRX1f8A8MYat/0Otr/4BH/4uj/hjDVv+h1tf/AI/wDxdH+seW/8/fwf+Qexn2PlCivq/wD4Yw1b/odbX/wCP/xdH/DGGrf9Dra/+AR/+Lo/1jy3/n7+D/yD2M+xU/Ym074XXul60fFcOl3GtK42pfqpCwY6pn3zn8K8+1q3+F5/aeW3hktl8FHU0EvlkfZ1XI3AH/nn/wDXr00fsY6wOnja2H0sz/8AF0n/AAxhq3/Q7Wv/AIBH/wCLryo5hlyxFSt9Zfvq1tdPTT7jTknZKw/9s/TPhPZ+DtKk8Lw6Rb62ZR5S2AUF4OMlsdR6fjXRfs/6R8C7j4CR3GvR6G935Df2xNc7fOikOeATyOMEYrmz+xjrB6+NrY/WzP8A8XQP2MdYxj/hNrbHp9jP/wAXXK8Rl7wkcP8AW3o731v6DtPmvynyvqQt11G5W0bdbiZxEfVMnH6V9C/sBxRt8WryRowzx2LbWI5XOc10f/DGGrf9Dta/+AR/+Lr3b9nz4KaP8JdPumivm1PVrzC3F20ewbB0VVycDOe/NdWcZ9gqmCnSpT5pNW2YqdKSkmz1eiiivzo6w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P/9k="/>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4" name="Image 17" descr="Une image contenant texte, clipart, signe&#10;&#10;Description générée automatiquement">
            <a:extLst>
              <a:ext uri="{FF2B5EF4-FFF2-40B4-BE49-F238E27FC236}">
                <a16:creationId xmlns:a16="http://schemas.microsoft.com/office/drawing/2014/main" id="{29B2B99A-FA59-0CB6-0309-AB690B8CC916}"/>
              </a:ext>
            </a:extLst>
          </p:cNvPr>
          <p:cNvPicPr>
            <a:picLocks noChangeAspect="1"/>
          </p:cNvPicPr>
          <p:nvPr/>
        </p:nvPicPr>
        <p:blipFill>
          <a:blip r:embed="rId3"/>
          <a:stretch>
            <a:fillRect/>
          </a:stretch>
        </p:blipFill>
        <p:spPr>
          <a:xfrm>
            <a:off x="6789797" y="2475737"/>
            <a:ext cx="1679222" cy="1116306"/>
          </a:xfrm>
          <a:prstGeom prst="rect">
            <a:avLst/>
          </a:prstGeom>
        </p:spPr>
      </p:pic>
      <p:pic>
        <p:nvPicPr>
          <p:cNvPr id="5" name="Image 7" descr="Une image contenant texte, clipart, signe&#10;&#10;Description générée automatiquement">
            <a:extLst>
              <a:ext uri="{FF2B5EF4-FFF2-40B4-BE49-F238E27FC236}">
                <a16:creationId xmlns:a16="http://schemas.microsoft.com/office/drawing/2014/main" id="{E438F891-37EF-00EB-A500-60E46B66E425}"/>
              </a:ext>
            </a:extLst>
          </p:cNvPr>
          <p:cNvPicPr>
            <a:picLocks noChangeAspect="1"/>
          </p:cNvPicPr>
          <p:nvPr/>
        </p:nvPicPr>
        <p:blipFill>
          <a:blip r:embed="rId4"/>
          <a:stretch>
            <a:fillRect/>
          </a:stretch>
        </p:blipFill>
        <p:spPr>
          <a:xfrm>
            <a:off x="7264400" y="4642273"/>
            <a:ext cx="2131719" cy="743750"/>
          </a:xfrm>
          <a:prstGeom prst="rect">
            <a:avLst/>
          </a:prstGeom>
        </p:spPr>
      </p:pic>
      <p:sp>
        <p:nvSpPr>
          <p:cNvPr id="8" name="ZoneTexte 7">
            <a:extLst>
              <a:ext uri="{FF2B5EF4-FFF2-40B4-BE49-F238E27FC236}">
                <a16:creationId xmlns:a16="http://schemas.microsoft.com/office/drawing/2014/main" id="{8EB1AFF7-40BB-09CB-F3EE-2549F52D1D7E}"/>
              </a:ext>
            </a:extLst>
          </p:cNvPr>
          <p:cNvSpPr txBox="1"/>
          <p:nvPr/>
        </p:nvSpPr>
        <p:spPr>
          <a:xfrm>
            <a:off x="479777" y="2408296"/>
            <a:ext cx="11429997" cy="36317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3200">
                <a:cs typeface="Arial"/>
              </a:rPr>
              <a:t>Défi autour des images</a:t>
            </a:r>
          </a:p>
          <a:p>
            <a:endParaRPr lang="fr-FR">
              <a:cs typeface="Arial"/>
            </a:endParaRPr>
          </a:p>
          <a:p>
            <a:pPr marL="285750" indent="-285750">
              <a:buFont typeface="Arial"/>
              <a:buChar char="•"/>
            </a:pPr>
            <a:r>
              <a:rPr lang="fr-FR">
                <a:cs typeface="Arial"/>
              </a:rPr>
              <a:t>Participer à la création de ressources éducatives libres</a:t>
            </a:r>
          </a:p>
          <a:p>
            <a:pPr marL="285750" indent="-285750">
              <a:buFont typeface="Arial"/>
              <a:buChar char="•"/>
            </a:pPr>
            <a:endParaRPr lang="fr-FR">
              <a:cs typeface="Arial"/>
            </a:endParaRPr>
          </a:p>
          <a:p>
            <a:pPr marL="285750" indent="-285750">
              <a:buFont typeface="Arial"/>
              <a:buChar char="•"/>
            </a:pPr>
            <a:endParaRPr lang="fr-FR">
              <a:cs typeface="Arial"/>
            </a:endParaRPr>
          </a:p>
          <a:p>
            <a:pPr marL="1657350" lvl="3" indent="-285750">
              <a:buFont typeface="Arial"/>
              <a:buChar char="•"/>
            </a:pPr>
            <a:r>
              <a:rPr lang="fr-FR">
                <a:cs typeface="Arial"/>
              </a:rPr>
              <a:t> Enrichir les banques d'images libres de </a:t>
            </a:r>
            <a:r>
              <a:rPr lang="fr-FR" err="1">
                <a:cs typeface="Arial"/>
              </a:rPr>
              <a:t>Wikimedia</a:t>
            </a:r>
            <a:r>
              <a:rPr lang="fr-FR">
                <a:cs typeface="Arial"/>
              </a:rPr>
              <a:t> Commons</a:t>
            </a:r>
          </a:p>
          <a:p>
            <a:pPr marL="285750" indent="-285750">
              <a:buFont typeface="Arial"/>
              <a:buChar char="•"/>
            </a:pPr>
            <a:endParaRPr lang="fr-FR">
              <a:cs typeface="Arial"/>
            </a:endParaRPr>
          </a:p>
          <a:p>
            <a:pPr marL="285750" indent="-285750">
              <a:buFont typeface="Arial"/>
              <a:buChar char="•"/>
            </a:pPr>
            <a:endParaRPr lang="fr-FR">
              <a:cs typeface="Arial"/>
            </a:endParaRPr>
          </a:p>
          <a:p>
            <a:pPr marL="285750" indent="-285750">
              <a:buFont typeface="Arial"/>
              <a:buChar char="•"/>
            </a:pPr>
            <a:r>
              <a:rPr lang="fr-FR">
                <a:cs typeface="Arial"/>
              </a:rPr>
              <a:t>Faire connaître et pratiquer les licences Creative Commons </a:t>
            </a:r>
          </a:p>
          <a:p>
            <a:pPr marL="285750" indent="-285750">
              <a:buFont typeface="Arial"/>
              <a:buChar char="•"/>
            </a:pPr>
            <a:endParaRPr lang="fr-FR">
              <a:cs typeface="Arial"/>
            </a:endParaRPr>
          </a:p>
          <a:p>
            <a:pPr marL="285750" indent="-285750">
              <a:buFont typeface="Arial"/>
              <a:buChar char="•"/>
            </a:pPr>
            <a:endParaRPr lang="fr-FR">
              <a:cs typeface="Arial"/>
            </a:endParaRPr>
          </a:p>
          <a:p>
            <a:r>
              <a:rPr lang="fr-FR">
                <a:cs typeface="Arial"/>
              </a:rPr>
              <a:t>                                                                                                                                   Plus d'informations à venir...</a:t>
            </a:r>
          </a:p>
        </p:txBody>
      </p:sp>
      <p:pic>
        <p:nvPicPr>
          <p:cNvPr id="9" name="Image 9">
            <a:extLst>
              <a:ext uri="{FF2B5EF4-FFF2-40B4-BE49-F238E27FC236}">
                <a16:creationId xmlns:a16="http://schemas.microsoft.com/office/drawing/2014/main" id="{A20BF705-32FA-1DA8-A18D-7D8FF28AB9B7}"/>
              </a:ext>
            </a:extLst>
          </p:cNvPr>
          <p:cNvPicPr>
            <a:picLocks noChangeAspect="1"/>
          </p:cNvPicPr>
          <p:nvPr/>
        </p:nvPicPr>
        <p:blipFill>
          <a:blip r:embed="rId5"/>
          <a:stretch>
            <a:fillRect/>
          </a:stretch>
        </p:blipFill>
        <p:spPr>
          <a:xfrm>
            <a:off x="951441" y="3728862"/>
            <a:ext cx="759415" cy="980724"/>
          </a:xfrm>
          <a:prstGeom prst="rect">
            <a:avLst/>
          </a:prstGeom>
        </p:spPr>
      </p:pic>
    </p:spTree>
    <p:extLst>
      <p:ext uri="{BB962C8B-B14F-4D97-AF65-F5344CB8AC3E}">
        <p14:creationId xmlns:p14="http://schemas.microsoft.com/office/powerpoint/2010/main" val="3425762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9999" y="1186374"/>
            <a:ext cx="11232000" cy="960000"/>
          </a:xfrm>
        </p:spPr>
        <p:txBody>
          <a:bodyPr/>
          <a:lstStyle/>
          <a:p>
            <a:r>
              <a:rPr lang="fr-FR"/>
              <a:t>Focus sur le numérique durable</a:t>
            </a:r>
          </a:p>
        </p:txBody>
      </p:sp>
      <p:sp>
        <p:nvSpPr>
          <p:cNvPr id="6" name="Espace réservé du pied de page 5"/>
          <p:cNvSpPr>
            <a:spLocks noGrp="1"/>
          </p:cNvSpPr>
          <p:nvPr>
            <p:ph type="ftr" sz="quarter" idx="3"/>
          </p:nvPr>
        </p:nvSpPr>
        <p:spPr/>
        <p:txBody>
          <a:bodyPr/>
          <a:lstStyle/>
          <a:p>
            <a:fld id="{43BEBF48-918F-45E2-88E7-7510024CF073}" type="datetime1">
              <a:rPr lang="fr-FR" smtClean="0"/>
              <a:pPr/>
              <a:t>22/11/2022</a:t>
            </a:fld>
            <a:endParaRPr lang="fr-FR"/>
          </a:p>
        </p:txBody>
      </p:sp>
      <p:sp>
        <p:nvSpPr>
          <p:cNvPr id="7" name="Espace réservé du numéro de diapositive 6"/>
          <p:cNvSpPr>
            <a:spLocks noGrp="1"/>
          </p:cNvSpPr>
          <p:nvPr>
            <p:ph type="sldNum" sz="quarter" idx="4"/>
          </p:nvPr>
        </p:nvSpPr>
        <p:spPr/>
        <p:txBody>
          <a:bodyPr/>
          <a:lstStyle/>
          <a:p>
            <a:fld id="{48700529-637E-497F-96A9-857B3D88DE91}" type="slidenum">
              <a:rPr lang="fr-FR" smtClean="0"/>
              <a:pPr/>
              <a:t>29</a:t>
            </a:fld>
            <a:endParaRPr lang="fr-FR"/>
          </a:p>
        </p:txBody>
      </p:sp>
      <p:sp>
        <p:nvSpPr>
          <p:cNvPr id="25" name="AutoShape 2" descr="data:image/jpg;base64,%20/9j/4AAQSkZJRgABAQEAYABgAAD/2wBDAAUDBAQEAwUEBAQFBQUGBwwIBwcHBw8LCwkMEQ8SEhEPERETFhwXExQaFRERGCEYGh0dHx8fExciJCIeJBweHx7/2wBDAQUFBQcGBw4ICA4eFBEUHh4eHh4eHh4eHh4eHh4eHh4eHh4eHh4eHh4eHh4eHh4eHh4eHh4eHh4eHh4eHh4eHh7/wAARCAFPAU8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7L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juJobe3kuLiRIoo1LO7HAUDqSakriPj7JJF8EvGckblHXRbkqwOCD5ZrWjT9pUjDu0hN2R81/FP8Aa71iPxBPY+A9MsV06BzH9qvUZ3mIP3lAI2j65rjf+Gtfil/zz0T/AMBm/wDiq8G0+EXV/b27MQJZFUkdeTX2lbfsc+D5raKX/hJtaBeNWP8Aq+pH+7X6PisNk+WQhGtDfyvsckXUnszyb/hrX4pf889E/wDAZv8A4qj/AIa1+KX/ADz0T/wGb/4qvXf+GNfB/wD0M+tf+Q//AImj/hjXwf8A9DPrX/kP/wCJri+v8P8A8i/8BZXLV7nkX/DWvxS/556J/wCAzf8AxVH/AA1r8Uv+eeif+Azf/FV67/wxr4P/AOhn1r/yH/8AE0f8Ma+D/wDoZ9a/8h//ABNH1/h/+Rf+AsOWr3PIv+Gtfil/zz0T/wABm/8AiqP+Gtfil/zz0T/wGb/4qvXf+GNfB/8A0M+tf+Q//iaP+GNfB/8A0M+tf+Q//iaPr/D/APIv/AWHLV7nkX/DWvxS/wCeeif+Azf/ABVH/DWvxS/556J/4DN/8VXrv/DGvg//AKGfWv8AyH/8TR/wxr4P/wChn1r/AMh//E0fX+H/AORf+AsOWr3PPPA/7SPxg8XeK9P8Oaavh9Lq+lEaNLAwVfUn5/St34y/Gz41fC/xUug6xN4bu3khE0U0Fu+GU8cjfkcg9a6uz/Y+8L2d1HdWni7XoJ4mDRyI0YZSO4O2rOu/sm6LruoPqGs+N/EV/duAGlmeNmIAwB92ud4zJfbKSS5Larld7+o+WpY8U/4a1+KX/PPRP/AZv/iqP+Gtfil/zz0T/wABm/8Aiq9d/wCGNfB//Qz61/5D/wDiaP8AhjXwf/0M+tf+Q/8A4muj6/w//Iv/AAFi5avc8i/4a1+KX/PPRP8AwGb/AOKo/wCGtfil/wA89E/8Bm/+Kr13/hjXwf8A9DPrX/kP/wCJo/4Y18H/APQz61/5D/8AiaPr/D/8i/8AAWHLV7nkX/DWvxS/556J/wCAzf8AxVH/AA1r8Uv+eeif+Azf/FV67/wxr4P/AOhn1r/yH/8AE0f8Ma+D/wDoZ9a/8h//ABNH1/h/+Rf+AsOWr3PIv+Gtfil/zz0T/wABm/8AiqP+Gtfil/zz0T/wGb/4qvXf+GNfB/8A0M+tf+Q//iaP+GNfB/8A0M+tf+Q//iaPr/D/APIv/AWHLV7nkX/DWvxS/wCeeif+Azf/ABVH/DWvxS/556J/4DN/8VXrv/DGvg//AKGfWv8AyH/8TR/wxr4P/wChn1r/AMh//E0fX+H/AORf+AsOWr3PIv8AhrX4pf8APPRP/AZv/iqP+Gtfil/zz0T/AMBm/wDiq9d/4Y18H/8AQz61/wCQ/wD4mj/hjXwf/wBDPrX/AJD/APiaPr/D/wDIv/AWHLV7nkX/AA1r8Uv+eeif+Azf/FUf8Na/FL/nnon/AIDN/wDFV67/AMMa+D/+hn1r/wAh/wDxNH/DGvg//oZ9a/8AIf8A8TR9f4f/AJF/4Cw5avc8i/4a1+KX/PPRP/AZv/iqP+Gtfil/zz0T/wABm/8Aiq9d/wCGNfB//Qz61/5D/wDiaP8AhjXwf/0M+tf+Q/8A4mj6/wAP/wAi/wDAWHLV7nkX/DWvxS/556J/4DN/8VR/w1r8Uv8Annon/gM3/wAVXrv/AAxr4P8A+hn1r/yH/wDE0f8ADGvg/wD6GfWv/If/AMTR9f4f/kX/AICw5avc8i/4a1+KX/PPRP8AwGb/AOKo/wCGtfil/wA89E/8Bm/+Kr13/hjXwf8A9DPrX/kP/wCJo/4Y18H/APQz61/5D/8AiaPr/D/8i/8AAWHLV7nkX/DWvxS/556J/wCAzf8AxVen/Aj9qq68QeJrbw747sLK1a9kEVtfWgZEVjwA4JPU98jFVPHP7JnhTw/4N1jW4PEesSy2NnJcRo/l7WKrnBwvTivj5XeGUPGxV0bKsDyCD1rtoYLKc0ozVCFrdbWaZLlUg9T9egQQCDkHoaKq6QSdKtCeSYE/9BFWq/NGrOx2BRRRSAKKKKACuF/aC/5Id41/7Al1/wCizXdVwv7QX/JDvGv/AGBLr/0Wa6cH/vFP1X5ilsz8ydC/5DNl/wBd0/nX60ab/wAg62/64p/IV+S+hf8AIZsv+u6fzr9aNN/5B1t/1xT+Qr7DjTej8/0OfDdSxRRRXwx0hRRRQAUUUUAFFFFABRRRQAUUUUAFFFFABRRRQAUUUUAFFFFABRRRQAUUUUAFFFFABRRRQAUUUUAcn8Y/+SU+Kf8AsFz/APoBr8r3++31r9UPjH/ySnxT/wBguf8A9ANfle/32+tfoPBn8Gr6r8jkxG6P1y0f/kE2f/XBP/QRVqquj/8AIJs/+uCf+girVfAS3Z1oKKKKkAooooAK4X9oL/kh3jX/ALAl1/6LNd1XC/tBf8kO8a/9gS6/9FmunB/7xT9V+YpbM/MnQv8AkM2X/XdP51+tGm/8g62/64p/IV+S+hf8hmy/67p/Ov1o03/kHW3/AFxT+Qr7DjTej8/0OfDdSxRRRXwx0hRRRQAUUUUAFFFFABRRRQAUUUUAFFFFABRRRQAUUUUAFFFFABRRRQAUUUUAFFFFABRRRQAUUUUAcn8Y/wDklPin/sFz/wDoBr8r3++31r9UPjH/AMkp8U/9guf/ANANfle/32+tfoPBn8Gr6r8jkxG6P1y0f/kE2f8A1wT/ANBFWqq6P/yCbP8A64J/6CKtV8BLdnWgoooqQCiiigArhf2gv+SHeNf+wJdf+izXdVwv7QX/ACQ7xr/2BLr/ANFmunB/7xT9V+YpbM/MnQv+QzZf9d0/nX60ab/yDrb/AK4p/IV+S+hf8hmy/wCu6fzr9aNN/wCQdbf9cU/kK+w403o/P9Dnw3UsUUUV8MdIUUUUAFFFFABRRRQAUUUUAFFFFABRRRQAUUUUAFFFFABRRRQAUUUUAFFFFABRRRQAUUUUAFFFFAHJ/GP/AJJT4p/7Bc//AKAa/K9/vt9a/VD4x/8AJKfFP/YLn/8AQDX5Xv8Afb61+g8GfwavqvyOTEbo/XLR/wDkE2f/AFwT/wBBFWqq6P8A8gmz/wCuCf8AoIq1XwEt2daCiiipAKKKKACuF/aC/wCSHeNf+wJdf+izXdVwv7QX/JDvGv8A2BLr/wBFmunB/wC8U/VfmKWzPzJ0L/kM2X/XdP51+tGm/wDIOtv+uKfyFfkvoX/IZsv+u6fzr9aNN/5B1t/1xT+Qr7DjTej8/wBDnw3UsUUUV8MdIUV5Jq+u+P8AWPi7rPhPw1qmmafaabp0F1m4hLl2kd1x0PHy1p+C/GXiS28cnwH48s7CPVJbY3WnXtgW8i8jGdww3IdcEkYAxigD0iivCPDPij4t674U1Txfp2o+HjbWU9zssbqJxvSEngso4JA65r0bRfHlne/CVfH9zAba3XT5LuWInkGMNuUeuSpx9RQB2NFebfAvxtrXimx1Ox8UW0NprVjcBvLjGBJbyIskTgf7rgH3BrD8EfFXVbj4va34R8SW0MGmPeG20a9UYDyrGHaFz2bHI9cgUAey0VwieK9SPxY1rwyVi+xWehrfRHHzeYXK8+2BXI/DjUPi14z8N2viWLxDolpa3NzOq27WxLBI53jxnb1ISgD2miq1xcJY6ZJd30ihLeEyTuBwAq5Y/oa4n4e+NLrUvBN7428RlLLTJriRrONIyzR26uUVjgEkvgNxn71AHf0Vy3g/4g+E/Fl9NY6JqUkl3CnmPBPay28mzONwWRVJGe44qpq3xS8EaX4gOg3OryPfiRYnS3s5p1R26KzxoVU89yKAO0oqK8uIrS0lup2ZYokLuQpYgAZPA5P4V5/8Kfi14e8e29x9l+029xDcXK7ZLSVE8qKVkDmRlCDIAJGcjPIGKAPRaK4jT/ix4Bv9bTR7bXc3Ekhijke1mSCRvRZmURt+Dc10o17ST4lPhwXi/wBqC2N0bfac+UGC7s4x1Yd+9AGlRXKeLPFNnHpXiix0nUFGs6NYmaZAhzCWjLRnkYORz3rM8J+OLHT/AIOeFvFPjDVVjlvtLtZJpTGS80zxKx2ogJYk5OFFAHfUVzXhLx14X8VW11PoupGUWg3XEcsEkEsYxnJjkVWx74q5Y+KNCvfC/wDwk1rqCSaT5fm/aArAbfXGM/pQBs0Vymu/ETwjoulafqV9qjeRqMQmtBBbSzSSxkA7hGil8cjnHGas2fjbwzdeFJPFKal5WkRbt888LwlSOoKuA2fbFAHRUVzHg7x94V8W3E1toepPLcQrueGe2lt5Nv8AeCyKpI9wCKyfj145/wCFf/DPVtegJ+3xwEWY8lnUycAbsAgDnqeKAO9oryzwF4y0XRvD0d94i+IV9q4vt7Qyajp32Rg0ePMCII1JHzr2Oe3ep9Z+JMcN94X13TJGuPC2rXp0y5ea2khkhnfHlNtdQ23hskj0oA9MooFFAHJ/GP8A5JT4p/7Bc/8A6Aa/K9/vt9a/VD4x/wDJKfFP/YLn/wDQDX5Xv99vrX6DwZ/Bq+q/I5MRuj9ctH/5BNn/ANcE/wDQRVqquj/8gmz/AOuCf+girVfAS3Z1oKKKKkAooooAK4X9oL/kh3jX/sCXX/os13VcL+0F/wAkO8a/9gS6/wDRZrpwf+8U/VfmKWzPzJ0L/kM2X/XdP51+tGm/8g62/wCuKfyFfkvoX/IZsv8Arun86/WjTf8AkHW3/XFP5CvsONN6Pz/Q58N1LFFFFfDHSeMaVruiaL+0p4vbWNY0/ThJodls+1XKRbsSS5xuIzS22o23j79oTQ9W8OlrrSPC9lcC5v1QiKSadGQRoxA34GDkZHNel6z4R8J61eC81jwxompXIG0TXdhFK4HpuZSa09OsLHTbVbTTrO2s7dfuxQRLGg+gAxQB8q+HfB2uap8HNa1zSNe1SeODVLma50aKTZFdQJKTLEGX5gWTcBg9TXa+PtVtfHHg/wAFeBfh3PZ20et7blhyUtbe3O9kcDnBZGQ+pBr3WxsbKwgMFjZ29rEWLFIYgiknqcDuar6foeiafMs2n6Pp9pKqlFeC2RGCkkkAgdCST9SaAPFHtvF/gP4veH/FHirUNLn03V4l0O5azRkWLGTAWyAMl2Vc9elP8PeEYfGml/EfSPO8i9h8SfaLC5U829ykETRuD6bgM+oyK9wv7Gyv4VhvrO3uoldZFSaMOodTlWAPcEAg9jS2tnZ2jTNa2sEDTv5kpjjCmRsY3NjqcAcn0oA+ffg/4mvvEfxb8TjWbZrTXNN8MrZ6lCwxiVJWw49nXD/8CrL+Bnh34V3XgzTdS1nxZLaaz/aF072w8UzW6hxdSbR5AlCjIC8bec+9fSUWl6bFf3GoR6daJeXKhJ7hYVEkqjoGbGWHsaxW+H/gNrg3DeCfDRmL7zIdKg3bs5znbnOe9ACfE1JJvhd4mjs23O+jXQiKnO7MLYwa80TxlJ4Z+AHgZ9Kt7Fmv4LSxae+z9ntW2AO8h7YYHGf4sV7cYYjAbcxp5JXZs2/LtxjGPTFcj4O8BafoPh+/8N3Xlatok13JPbWl5Csiwq7F2QgjkBySM9OKAPK9KvLi4/aP0VD4stvEF1/YU6me2hjEUR3EhN6DDc4OCTW7+z7rXhjR/B97pGtahp2n66ms3n2+C8lSOaSRrlyjYbBcEFdp54xivVNI8N+HtHCDSdC0yw8vOz7PaJHtz1xtFQal4R8Kalqi6rqPhnRry/Ugi5nso3lBHT5iM8cYoAzbKx8dr4ta5u9a0yXQSzEWqQkTbSDtG7HrjvXkngO4af4BeMfDum3kQ16PVNXL2SygXAQ3kjH5M7sFM445zX0RWZb+H9BttYl1m30XTodSlG2S7jtkWZx7uBk0AeH+Ntc8F6h+zXpui6RcWE+oPa2MNjp8G37THcK0eR5Y+ZGG1skgd89a3ft0Ph/9obTLjxNfW9ibnwi0IuLmUJHJMssO5d543cE4zzivTLXwj4VtdXOsWvhrR4NRLFjdx2Uay5PU7wM596sa9oGha9CkOuaNp2pxxnKLd2yShT6jcDigDw2w1jT9b8dfGu+0y4S4tRpdrEJk+65W2IYqe4z3HBqro0ttY2nwQ1fXGjTQI9Bhj86b/UxXbQRmN2J4X5Q43H16177ZaFoljBJBZaPp1tFKgjkSG2RFdAMBSAOQBxin3WjaPdaSukXWlWM+nKgRbSS3RoQoGAAhG3A7DFAHkV7dWGvftCC98LTQXtvb+F7yHVri0YPE8rtEYUZl4Z8BsdwM1z3hnxZ4f0n9lm50681S1TUbSzktpbHzB9oEoIBXy/vZz7V73oWhaJoNs1toekWGmQudzJaW6RKx9SFAyaqN4P8ACTao+qN4X0Vr9yS9ybGIyMT1Jbbkn3oA8ntdH0+Xwj4A8RWfjSx8M+JbHQEitHu3i8u4gdULowfsSq8ryK5z4h+I9a8YfCTTdRuorWxTSfGCw6rd2MRmtZYYt6tcIGB3xklTyCORXv2q+E/C+rQ20OqeHNIvY7Vdlus9lG4hX+6mR8o9hV2DStLt9L/suDTbOLT9uz7KkCrFt9NgGMe2KAPJ/C+iR6p8TNH8TXHxO0vXL7T7OaOO3shAGeFyhbd5YzgbR1qT9ojXtH1/9nPxlfaPqEN5bRQtA8kZ+VZFdQy/UV6LonhDwpod091ovhnRtNuHUq0trZRxOVPUZUA49qsxaBoUWmT6XHo2nLYTuzzWotk8qRicksmMEk+ooA8v+K9jZaj8VPhfBfQxzxrJcSKjgEFgIsZB69au/tP7R8OLW3jAFxPq1tDagDnzSTtx78GvTZrGymuILiazt5JrfPkyPEC0Weu0nkdB09K57xT4Qj8ReKtB1TULtjZaNK1zFZAfLJccbJGP+xg4/wB40AdNDkQoD12jP5U+iigDk/jH/wAkp8U/9guf/wBANfle/wB9vrX6ofGP/klPin/sFz/+gGvyvf77fWv0Hgz+DV9V+RyYjdH65aP/AMgmz/64J/6CKtVV0f8A5BNn/wBcE/8AQRVqvgJbs60FFFFSAUUUUAFcL+0F/wAkO8a/9gS6/wDRZruq4X9oL/kh3jX/ALAl1/6LNdOD/wB4p+q/MUtmfmToX/IZsv8Arun86/WjTf8AkHW3/XFP5CvyX0L/AJDNl/13T+dfrRpv/IOtv+uKfyFfYcab0fn+hz4bqWKKKK+GOkKKKKACiiigAooooAKKKKACiiigAooooAKKKKACiiigAooooAKKKKACiiigAooooAKKKKACiiigDk/jH/ySnxT/ANguf/0A1+V7/fb61+qHxj/5JT4p/wCwXP8A+gGvyvf77fWv0Hgz+DV9V+RyYjdH65aP/wAgmz/64J/6CKtVV0f/AJBNn/1wT/0EVar4CW7OtBRRRUgFFFFABXC/tBf8kO8a/wDYEuv/AEWa7quF/aC/5Id41/7Al1/6LNdOD/3in6r8xS2Z+ZOhf8hmy/67p/Ov1o03/kHW3/XFP5CvyX0L/kM2X/XdP51+tGm/8g62/wCuKfyFfYcab0fn+hz4bqWKKKK+GOkKKKKACiiigAooooAKKKKACiiigAooooAKKKKACiiigAooooAKKKKACiiigAooooAKKKKACiiigDk/jH/ySnxT/wBguf8A9ANfle/32+tfqh8Y/wDklPin/sFz/wDoBr8r3++31r9B4M/g1fVfkcmI3R+uWj/8gmz/AOuCf+girVVdH/5BNn/1wT/0EVar4CW7OtBRRRUgFFFFABXC/tBf8kO8a/8AYEuv/RZruq4X9oL/AJId41/7Al1/6LNdOD/3in6r8xS2Z+ZOhf8AIZsv+u6fzr9aNN/5B1t/1xT+Qr8l9C/5DNl/13T+dfrRpv8AyDrb/rin8hX2HGm9H5/oc+G6liiiivhjpCiiigAooooAKKKKACiiigAooooAKKKKACiiigAooooAKKKKACiiigAooooAKKKKACiiigAooooA5P4x/wDJKfFP/YLn/wDQDX5Xv99vrX6ofGP/AJJT4p/7Bc//AKAa/K9/vt9a/QeDP4NX1X5HJiN0frlo/wDyCbP/AK4J/wCgirVVdH/5BNn/ANcE/wDQRVqvgJbs60FFFFSAUUUUAFcL+0F/yQ7xr/2BLr/0Wa7quF/aC/5Id41/7Al1/wCizXTg/wDeKfqvzFLZn5k6F/yGbL/run86/WjTf+Qdbf8AXFP5CvyX0L/kM2X/AF3T+dfrRpv/ACDrb/rin8hX2HGm9H5/oc+G6liiiivhjpCiiigAooooAKKKKACiiigAooooAKKKKACiiigAooooAKKKKACiiigAooooAKKKKACiiigAooooA5P4x/8AJKfFP/YLn/8AQDX5Xv8Afb61+qHxj/5JT4p/7Bc//oBr8r3++31r9B4M/g1fVfkcmI3R+uWj/wDIJs/+uCf+girVVdH/AOQTZ/8AXBP/AEEVar4CW7OtBRRRUgFFFFABXC/tBf8AJDvGv/YEuv8A0Wa7quF/aC/5Id41/wCwJdf+izXTg/8AeKfqvzFLZn5k6F/yGbL/AK7p/Ov1o03/AJB1t/1xT+Qr8l9C/wCQzZf9d0/nX60ab/yDrb/rin8hX2HGm9H5/oc+G6liiiivhjpCiiigAooooAKKKKACiiigAooooAKKKKACiiigAooooAKKKKACiiigAooooAKKKKACiiigAooooA5P4x/8kp8U/wDYLn/9ANfle/32+tfqh8Y/+SU+Kf8AsFz/APoBr8r3++31r9B4M/g1fVfkcmI3R+uWj/8AIJs/+uCf+girVVdH/wCQTZ/9cE/9BFWq+AluzrQUUUVIBRXyz8W/2qdS8G/EDVvC9p4OhmTTbhoTPNdlTLj+IDbwPxrk/wDhs7XP+hLsv/A1v/iK92lw5mFWCnGGj13X+Zk60E9z7Srz39pGSaL4FeMTCuSdKmVuM4UqQf0r5v8A+Gztc/6Euy/8DW/+Iqh4i/a4v9f0G/0TUvA1lLZX0D286fbSMowwR9z0rpw3DmY0q0Junomnuv8AMTrQa3Pme1me3uI548b42DLkZGRXucX7V3xbjiSNbnRdqqFH/EvHQfjXhk7RtO7QxmOMsSqFt20eme9R1+i4jBYfE29tBSt3ONScdme8/wDDWXxd/wCfnRf/AAXj/Gj/AIay+Lv/AD86L/4Lx/jXg1Fc39jYD/nzH7ivaT7nvP8Aw1l8Xf8An50X/wAF4/xo/wCGsvi7/wA/Oi/+C8f414NRR/Y2A/58x+4PaT7nvP8Aw1l8Xf8An50X/wAF4/xo/wCGsvi7/wA/Oi/+C8f414NRR/Y2A/58x+4PaT7nvP8Aw1l8Xf8An50X/wAF4/xo/wCGsvi7/wA/Oi/+C8f414NRR/Y2A/58x+4PaT7nvP8Aw1l8Xf8An50X/wAF4/xo/wCGsvi7/wA/Oi/+C8f414NW54DsNB1PxZYWHibVX0nSpnKz3ix7/K4OCRkcZxn2qZ5Rl8IuTorTyBVJ9z13/hrL4u/8/Oi/+C8f40f8NZfF3/n50X/wXj/GuiX4FfBhlDL8arIgjIPlr0/77pf+FE/Bn/otNn/37X/4uvJ58m/58/8Akj/yNLVO/wCJzn/DWXxd/wCfnRf/AAXj/Gj/AIay+Lv/AD86L/4Lx/jXR/8ACifgz/0Wmz/79r/8XR/won4M/wDRabP/AL9r/wDF0c+S/wDPn/yR/wCQWqd/xOc/4ay+Lv8Az86L/wCC8f40f8NZfF3/AJ+dF/8ABeP8a6P/AIUT8Gf+i02f/ftf/i6P+FE/Bn/otNn/AN+1/wDi6OfJf+fP/kj/AMgtU7/ic5/w1l8Xf+fnRf8AwXj/ABo/4ay+Lv8Az86L/wCC8f410f8Awon4M/8ARabP/v2v/wAXR/won4M/9Fps/wDv2v8A8XRz5L/z5/8AJH/kFqnf8TnP+Gsvi7/z86L/AOC8f40f8NZfF3/n50X/AMF4/wAa6P8A4UT8Gf8AotNn/wB+1/8Ai6jufgf8Fre3kuJfjVaBI1LHESk/+h0c+Tf8+f8AyR/5Bap3/EwP+Gsvi7/z86L/AOC8f40f8NZfF3/n50X/AMF4/wAa8R1mOyh1e8h02d7iySZ1t5XXazxg/KxHYkYqpXrrJ8vav7GP3GftJ9z3n/hrL4u/8/Oi/wDgvH+NH/DWXxd/5+dF/wDBeP8AGvBqKf8AY2A/58x+4PaT7nvP/DWXxd/5+dF/8F4/xo/4ay+Lv/Pzov8A4Lx/jXg1FH9jYD/nzH7g9pPue8/8NZfF3/n50X/wXj/Gj/hrL4u/8/Oi/wDgvH+NeDUUf2NgP+fMfuD2k+57z/w1l8Xf+fnRf/BeP8aP+Gsvi7/z86L/AOC8f414NRR/Y2A/58x+4PaT7ntmv/tPfFLW9EvdHvrjSDa3sDwTBbEA7WGDg54OK8UPJzQKt6Lc2dpqttdX9j9vtopA0lv5mwSAH7pODiumhhKOFi1Rgl6EuTluz9YvDskkugafJNCYZGtoyyE52naOKv18Vxftla1DEkSeCbJVRQqj7a3QD/cp/wDw2drv/QlWX/gY3/xFfmsuGcxbb5PxX+Z2+2h3PtGivi3/AIbO1z/oS7L/AMDW/wDiK9G/Z9/aPv8A4mePI/Ct54VjsfMgkmFzFclwmxc4IKjr9axr8PY+hTlUnDRavVf5jVWLdj5q/a9hjh+PWveWgXeyu3uTnJrzbwuuit4hsV8RSXUekGZftjWyhpRH32gkc198/tCfs9aX8UtVh1201U6Pq6RiKSQw+YkyDoCMjB5PNeRf8MYat/0Otr/4BH/4uvr8v4gwKwcKdSpyySs9H/kc86Uua6Rwnlfsu/8AP547/wC/Cf8AxVHlfsu/8/njv/vwn/xVd3/wxhq3/Q62v/gEf/i6P+GMNW/6HW1/8Aj/APF1H9o5d/0FS+9/5D5J/wAp4R8VE+GCvYn4cXGuyKQ32salEq46bduCc964evq//hjDVv8AodbX/wAAj/8AF0f8MYat/wBDra/+AR/+Lruo59ltKCj7a/m73/Ih0pvofKFFfV//AAxhq3/Q62v/AIBH/wCLo/4Yw1b/AKHW1/8AAI//ABda/wCseW/8/fwf+QvYz7HyhRX1f/wxhq3/AEOtr/4BH/4uj/hjDVv+h1tf/AI//F0f6x5b/wA/fwf+Qexn2PlCivq//hjDVv8AodbX/wAAj/8AF0f8MYat/wBDra/+AR/+Lo/1jy3/AJ+/g/8AIPYz7HyhRX1f/wAMYat/0Otr/wCAR/8Ai6P+GMNW/wCh1tf/AACP/wAXR/rHlv8Az9/B/wCQexn2PlCivq//AIYw1b/odbX/AMAj/wDF0f8ADGGrf9Dra/8AgEf/AIuj/WPLf+fv4P8AyD2M+x8o/nR+dfV3/DGGrf8AQ62v/gEf/i6P+GMNW/6HW1/8Aj/8XR/rFlv/AD9/B/5B7GfY+Ufzo/Ovq7/hjDVv+h1tf/AI/wDxdH/DGGrf9Dra/wDgEf8A4uj/AFiy3/n7+D/yD2M+x8o/nR+dfV3/AAxhq3/Q62v/AIBH/wCLo/4Yw1b/AKHW1/8AAI//ABdH+sWW/wDP38H/AJB7GfY+Ufzo/Ovq7/hjDVv+h1tf/AI//F0f8MYat/0Otr/4BH/4uj/WLLf+fv4P/IPYz7Hyj+dFfV3/AAxhq3/Q62v/AIBH/wCLo/4Yw1b/AKHW1/8AAI//ABdH+sWW/wDP38H/AJB7GfY+UKK+r/8AhjDVv+h1tf8AwCP/AMXR/wAMYat/0Otr/wCAR/8Ai6P9Y8t/5+/g/wDIPYz7HyhRX1f/AMMYat/0Otr/AOAR/wDi6P8AhjDVv+h1tf8AwCP/AMXR/rHlv/P38H/kHsZ9j5Qor6v/AOGMNW/6HW1/8Aj/APF0f8MYat/0Otr/AOAR/wDi6P8AWPLf+fv4P/IPYz7HyhRX1f8A8MYat/0Otr/4BH/4uj/hjDVv+h1tf/AI/wDxdH+seW/8/fwf+Qexn2PlCivq/wD4Yw1b/odbX/wCP/xdH/DGGrf9Dra/+AR/+Lo/1jy3/n7+D/yD2M+xU/Ym074XXul60fFcOl3GtK42pfqpCwY6pn3zn8K8+1q3+F5/aeW3hktl8FHU0EvlkfZ1XI3AH/nn/wDXr00fsY6wOnja2H0sz/8AF0n/AAxhq3/Q7Wv/AIBH/wCLryo5hlyxFSt9Zfvq1tdPTT7jTknZKw/9s/TPhPZ+DtKk8Lw6Rb62ZR5S2AUF4OMlsdR6fjXRfs/6R8C7j4CR3GvR6G935Df2xNc7fOikOeATyOMEYrmz+xjrB6+NrY/WzP8A8XQP2MdYxj/hNrbHp9jP/wAXXK8Rl7wkcP8AW3o731v6DtPmvynyvqQt11G5W0bdbiZxEfVMnH6V9C/sBxRt8WryRowzx2LbWI5XOc10f/DGGrf9Dta/+AR/+Lr3b9nz4KaP8JdPumivm1PVrzC3F20ewbB0VVycDOe/NdWcZ9gqmCnSpT5pNW2YqdKSkmz1eiiivzo6w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P/9k="/>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3" name="Image 3">
            <a:extLst>
              <a:ext uri="{FF2B5EF4-FFF2-40B4-BE49-F238E27FC236}">
                <a16:creationId xmlns:a16="http://schemas.microsoft.com/office/drawing/2014/main" id="{FA925D74-4C14-1CA9-6781-71591FF01630}"/>
              </a:ext>
            </a:extLst>
          </p:cNvPr>
          <p:cNvPicPr>
            <a:picLocks noChangeAspect="1"/>
          </p:cNvPicPr>
          <p:nvPr/>
        </p:nvPicPr>
        <p:blipFill>
          <a:blip r:embed="rId3"/>
          <a:stretch>
            <a:fillRect/>
          </a:stretch>
        </p:blipFill>
        <p:spPr>
          <a:xfrm>
            <a:off x="5983905" y="2739133"/>
            <a:ext cx="4002704" cy="2192111"/>
          </a:xfrm>
          <a:prstGeom prst="rect">
            <a:avLst/>
          </a:prstGeom>
          <a:ln>
            <a:noFill/>
          </a:ln>
          <a:effectLst>
            <a:outerShdw blurRad="292100" dist="139700" dir="2700000" algn="tl" rotWithShape="0">
              <a:srgbClr val="333333">
                <a:alpha val="65000"/>
              </a:srgbClr>
            </a:outerShdw>
          </a:effectLst>
        </p:spPr>
      </p:pic>
      <p:pic>
        <p:nvPicPr>
          <p:cNvPr id="4" name="Image 4" descr="Une image contenant texte, équipement électronique, noir, écran&#10;&#10;Description générée automatiquement">
            <a:extLst>
              <a:ext uri="{FF2B5EF4-FFF2-40B4-BE49-F238E27FC236}">
                <a16:creationId xmlns:a16="http://schemas.microsoft.com/office/drawing/2014/main" id="{0BE22E3E-3FA7-9AB0-2C8A-0210491DBA66}"/>
              </a:ext>
            </a:extLst>
          </p:cNvPr>
          <p:cNvPicPr>
            <a:picLocks noChangeAspect="1"/>
          </p:cNvPicPr>
          <p:nvPr/>
        </p:nvPicPr>
        <p:blipFill>
          <a:blip r:embed="rId4"/>
          <a:stretch>
            <a:fillRect/>
          </a:stretch>
        </p:blipFill>
        <p:spPr>
          <a:xfrm>
            <a:off x="1789755" y="3474594"/>
            <a:ext cx="2000093" cy="1130531"/>
          </a:xfrm>
          <a:prstGeom prst="rect">
            <a:avLst/>
          </a:prstGeom>
          <a:ln>
            <a:noFill/>
          </a:ln>
          <a:effectLst>
            <a:outerShdw blurRad="292100" dist="139700" dir="2700000" algn="tl" rotWithShape="0">
              <a:srgbClr val="333333">
                <a:alpha val="65000"/>
              </a:srgbClr>
            </a:outerShdw>
          </a:effectLst>
        </p:spPr>
      </p:pic>
      <p:pic>
        <p:nvPicPr>
          <p:cNvPr id="5" name="Image 7" descr="Une image contenant personne&#10;&#10;Description générée automatiquement">
            <a:extLst>
              <a:ext uri="{FF2B5EF4-FFF2-40B4-BE49-F238E27FC236}">
                <a16:creationId xmlns:a16="http://schemas.microsoft.com/office/drawing/2014/main" id="{BC0B4DA0-F9A7-7DEF-CC33-B313C0714194}"/>
              </a:ext>
            </a:extLst>
          </p:cNvPr>
          <p:cNvPicPr>
            <a:picLocks noChangeAspect="1"/>
          </p:cNvPicPr>
          <p:nvPr/>
        </p:nvPicPr>
        <p:blipFill>
          <a:blip r:embed="rId5"/>
          <a:stretch>
            <a:fillRect/>
          </a:stretch>
        </p:blipFill>
        <p:spPr>
          <a:xfrm>
            <a:off x="1789755" y="2057652"/>
            <a:ext cx="2006391" cy="1136829"/>
          </a:xfrm>
          <a:prstGeom prst="rect">
            <a:avLst/>
          </a:prstGeom>
          <a:ln>
            <a:noFill/>
          </a:ln>
          <a:effectLst>
            <a:outerShdw blurRad="292100" dist="139700" dir="2700000" algn="tl" rotWithShape="0">
              <a:srgbClr val="333333">
                <a:alpha val="65000"/>
              </a:srgbClr>
            </a:outerShdw>
          </a:effectLst>
        </p:spPr>
      </p:pic>
      <p:pic>
        <p:nvPicPr>
          <p:cNvPr id="8" name="Image 8" descr="Une image contenant extérieur, pile, plusieurs&#10;&#10;Description générée automatiquement">
            <a:extLst>
              <a:ext uri="{FF2B5EF4-FFF2-40B4-BE49-F238E27FC236}">
                <a16:creationId xmlns:a16="http://schemas.microsoft.com/office/drawing/2014/main" id="{D24A3987-00CE-3691-D989-64104CA6276C}"/>
              </a:ext>
            </a:extLst>
          </p:cNvPr>
          <p:cNvPicPr>
            <a:picLocks noChangeAspect="1"/>
          </p:cNvPicPr>
          <p:nvPr/>
        </p:nvPicPr>
        <p:blipFill>
          <a:blip r:embed="rId6"/>
          <a:stretch>
            <a:fillRect/>
          </a:stretch>
        </p:blipFill>
        <p:spPr>
          <a:xfrm>
            <a:off x="1777160" y="4929321"/>
            <a:ext cx="2012687" cy="1155720"/>
          </a:xfrm>
          <a:prstGeom prst="rect">
            <a:avLst/>
          </a:prstGeom>
          <a:ln>
            <a:noFill/>
          </a:ln>
          <a:effectLst>
            <a:outerShdw blurRad="292100" dist="139700" dir="2700000" algn="tl" rotWithShape="0">
              <a:srgbClr val="333333">
                <a:alpha val="65000"/>
              </a:srgbClr>
            </a:outerShdw>
          </a:effectLst>
        </p:spPr>
      </p:pic>
      <p:sp>
        <p:nvSpPr>
          <p:cNvPr id="10" name="Flèche : droite 9">
            <a:extLst>
              <a:ext uri="{FF2B5EF4-FFF2-40B4-BE49-F238E27FC236}">
                <a16:creationId xmlns:a16="http://schemas.microsoft.com/office/drawing/2014/main" id="{1C6A204F-BF53-7211-C7F7-F820568B3930}"/>
              </a:ext>
            </a:extLst>
          </p:cNvPr>
          <p:cNvSpPr/>
          <p:nvPr/>
        </p:nvSpPr>
        <p:spPr>
          <a:xfrm>
            <a:off x="4357884" y="3898165"/>
            <a:ext cx="1020198" cy="277090"/>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633698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Espace réservé pour une image  12">
            <a:extLst>
              <a:ext uri="{FF2B5EF4-FFF2-40B4-BE49-F238E27FC236}">
                <a16:creationId xmlns:a16="http://schemas.microsoft.com/office/drawing/2014/main" id="{B2552C24-7EEC-CD5D-0903-47F0CC1C7878}"/>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039" b="15039"/>
          <a:stretch>
            <a:fillRect/>
          </a:stretch>
        </p:blipFill>
        <p:spPr>
          <a:xfrm>
            <a:off x="0" y="1223281"/>
            <a:ext cx="12192000" cy="5683543"/>
          </a:xfrm>
        </p:spPr>
      </p:pic>
      <p:sp>
        <p:nvSpPr>
          <p:cNvPr id="3" name="Titre 2">
            <a:extLst>
              <a:ext uri="{FF2B5EF4-FFF2-40B4-BE49-F238E27FC236}">
                <a16:creationId xmlns:a16="http://schemas.microsoft.com/office/drawing/2014/main" id="{F201C745-215C-0C43-495E-22C69325F68D}"/>
              </a:ext>
            </a:extLst>
          </p:cNvPr>
          <p:cNvSpPr>
            <a:spLocks noGrp="1"/>
          </p:cNvSpPr>
          <p:nvPr>
            <p:ph type="title"/>
          </p:nvPr>
        </p:nvSpPr>
        <p:spPr>
          <a:xfrm>
            <a:off x="736031" y="3471616"/>
            <a:ext cx="11232000" cy="2857560"/>
          </a:xfrm>
        </p:spPr>
        <p:txBody>
          <a:bodyPr/>
          <a:lstStyle/>
          <a:p>
            <a:pPr marL="0" indent="0">
              <a:buNone/>
            </a:pPr>
            <a:r>
              <a:rPr lang="fr-FR"/>
              <a:t>Accueil</a:t>
            </a:r>
            <a:br>
              <a:rPr lang="fr-FR"/>
            </a:br>
            <a:br>
              <a:rPr lang="fr-FR"/>
            </a:br>
            <a:br>
              <a:rPr lang="fr-FR"/>
            </a:br>
            <a:br>
              <a:rPr lang="fr-FR"/>
            </a:br>
            <a:endParaRPr lang="fr-FR"/>
          </a:p>
        </p:txBody>
      </p:sp>
      <p:sp>
        <p:nvSpPr>
          <p:cNvPr id="4" name="Espace réservé du pied de page 3">
            <a:extLst>
              <a:ext uri="{FF2B5EF4-FFF2-40B4-BE49-F238E27FC236}">
                <a16:creationId xmlns:a16="http://schemas.microsoft.com/office/drawing/2014/main" id="{0748C38B-71F4-E2AF-49E2-AE6EE74E1F99}"/>
              </a:ext>
            </a:extLst>
          </p:cNvPr>
          <p:cNvSpPr>
            <a:spLocks noGrp="1"/>
          </p:cNvSpPr>
          <p:nvPr>
            <p:ph type="ftr" sz="quarter" idx="3"/>
          </p:nvPr>
        </p:nvSpPr>
        <p:spPr/>
        <p:txBody>
          <a:bodyPr/>
          <a:lstStyle/>
          <a:p>
            <a:fld id="{0ABA381D-71A0-44A1-99FB-1CDEE588EA81}" type="datetime1">
              <a:rPr lang="fr-FR" smtClean="0"/>
              <a:pPr/>
              <a:t>22/11/2022</a:t>
            </a:fld>
            <a:endParaRPr lang="fr-FR"/>
          </a:p>
        </p:txBody>
      </p:sp>
      <p:sp>
        <p:nvSpPr>
          <p:cNvPr id="5" name="Espace réservé du numéro de diapositive 4">
            <a:extLst>
              <a:ext uri="{FF2B5EF4-FFF2-40B4-BE49-F238E27FC236}">
                <a16:creationId xmlns:a16="http://schemas.microsoft.com/office/drawing/2014/main" id="{7BF678B7-91DD-5737-F2CD-2BA65403E531}"/>
              </a:ext>
            </a:extLst>
          </p:cNvPr>
          <p:cNvSpPr>
            <a:spLocks noGrp="1"/>
          </p:cNvSpPr>
          <p:nvPr>
            <p:ph type="sldNum" sz="quarter" idx="4"/>
          </p:nvPr>
        </p:nvSpPr>
        <p:spPr/>
        <p:txBody>
          <a:bodyPr/>
          <a:lstStyle/>
          <a:p>
            <a:fld id="{48700529-637E-497F-96A9-857B3D88DE91}" type="slidenum">
              <a:rPr lang="fr-FR" smtClean="0"/>
              <a:pPr/>
              <a:t>3</a:t>
            </a:fld>
            <a:endParaRPr lang="fr-FR"/>
          </a:p>
        </p:txBody>
      </p:sp>
    </p:spTree>
    <p:extLst>
      <p:ext uri="{BB962C8B-B14F-4D97-AF65-F5344CB8AC3E}">
        <p14:creationId xmlns:p14="http://schemas.microsoft.com/office/powerpoint/2010/main" val="36994026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9999" y="1186374"/>
            <a:ext cx="11232000" cy="960000"/>
          </a:xfrm>
        </p:spPr>
        <p:txBody>
          <a:bodyPr/>
          <a:lstStyle/>
          <a:p>
            <a:r>
              <a:rPr lang="fr-FR"/>
              <a:t>Actions en établissement </a:t>
            </a:r>
          </a:p>
        </p:txBody>
      </p:sp>
      <p:sp>
        <p:nvSpPr>
          <p:cNvPr id="6" name="Espace réservé du pied de page 5"/>
          <p:cNvSpPr>
            <a:spLocks noGrp="1"/>
          </p:cNvSpPr>
          <p:nvPr>
            <p:ph type="ftr" sz="quarter" idx="3"/>
          </p:nvPr>
        </p:nvSpPr>
        <p:spPr/>
        <p:txBody>
          <a:bodyPr/>
          <a:lstStyle/>
          <a:p>
            <a:fld id="{43BEBF48-918F-45E2-88E7-7510024CF073}" type="datetime1">
              <a:rPr lang="fr-FR" smtClean="0"/>
              <a:pPr/>
              <a:t>22/11/2022</a:t>
            </a:fld>
            <a:endParaRPr lang="fr-FR"/>
          </a:p>
        </p:txBody>
      </p:sp>
      <p:sp>
        <p:nvSpPr>
          <p:cNvPr id="7" name="Espace réservé du numéro de diapositive 6"/>
          <p:cNvSpPr>
            <a:spLocks noGrp="1"/>
          </p:cNvSpPr>
          <p:nvPr>
            <p:ph type="sldNum" sz="quarter" idx="4"/>
          </p:nvPr>
        </p:nvSpPr>
        <p:spPr/>
        <p:txBody>
          <a:bodyPr/>
          <a:lstStyle/>
          <a:p>
            <a:fld id="{48700529-637E-497F-96A9-857B3D88DE91}" type="slidenum">
              <a:rPr lang="fr-FR" smtClean="0"/>
              <a:pPr/>
              <a:t>30</a:t>
            </a:fld>
            <a:endParaRPr lang="fr-FR"/>
          </a:p>
        </p:txBody>
      </p:sp>
      <p:sp>
        <p:nvSpPr>
          <p:cNvPr id="25" name="AutoShape 2" descr="data:image/jpg;base64,%20/9j/4AAQSkZJRgABAQEAYABgAAD/2wBDAAUDBAQEAwUEBAQFBQUGBwwIBwcHBw8LCwkMEQ8SEhEPERETFhwXExQaFRERGCEYGh0dHx8fExciJCIeJBweHx7/2wBDAQUFBQcGBw4ICA4eFBEUHh4eHh4eHh4eHh4eHh4eHh4eHh4eHh4eHh4eHh4eHh4eHh4eHh4eHh4eHh4eHh4eHh7/wAARCAFPAU8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7L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juJobe3kuLiRIoo1LO7HAUDqSakriPj7JJF8EvGckblHXRbkqwOCD5ZrWjT9pUjDu0hN2R81/FP8Aa71iPxBPY+A9MsV06BzH9qvUZ3mIP3lAI2j65rjf+Gtfil/zz0T/AMBm/wDiq8G0+EXV/b27MQJZFUkdeTX2lbfsc+D5raKX/hJtaBeNWP8Aq+pH+7X6PisNk+WQhGtDfyvsckXUnszyb/hrX4pf889E/wDAZv8A4qj/AIa1+KX/ADz0T/wGb/4qvXf+GNfB/wD0M+tf+Q//AImj/hjXwf8A9DPrX/kP/wCJri+v8P8A8i/8BZXLV7nkX/DWvxS/556J/wCAzf8AxVH/AA1r8Uv+eeif+Azf/FV67/wxr4P/AOhn1r/yH/8AE0f8Ma+D/wDoZ9a/8h//ABNH1/h/+Rf+AsOWr3PIv+Gtfil/zz0T/wABm/8AiqP+Gtfil/zz0T/wGb/4qvXf+GNfB/8A0M+tf+Q//iaP+GNfB/8A0M+tf+Q//iaPr/D/APIv/AWHLV7nkX/DWvxS/wCeeif+Azf/ABVH/DWvxS/556J/4DN/8VXrv/DGvg//AKGfWv8AyH/8TR/wxr4P/wChn1r/AMh//E0fX+H/AORf+AsOWr3PPPA/7SPxg8XeK9P8Oaavh9Lq+lEaNLAwVfUn5/St34y/Gz41fC/xUug6xN4bu3khE0U0Fu+GU8cjfkcg9a6uz/Y+8L2d1HdWni7XoJ4mDRyI0YZSO4O2rOu/sm6LruoPqGs+N/EV/duAGlmeNmIAwB92ud4zJfbKSS5Larld7+o+WpY8U/4a1+KX/PPRP/AZv/iqP+Gtfil/zz0T/wABm/8Aiq9d/wCGNfB//Qz61/5D/wDiaP8AhjXwf/0M+tf+Q/8A4muj6/w//Iv/AAFi5avc8i/4a1+KX/PPRP8AwGb/AOKo/wCGtfil/wA89E/8Bm/+Kr13/hjXwf8A9DPrX/kP/wCJo/4Y18H/APQz61/5D/8AiaPr/D/8i/8AAWHLV7nkX/DWvxS/556J/wCAzf8AxVH/AA1r8Uv+eeif+Azf/FV67/wxr4P/AOhn1r/yH/8AE0f8Ma+D/wDoZ9a/8h//ABNH1/h/+Rf+AsOWr3PIv+Gtfil/zz0T/wABm/8AiqP+Gtfil/zz0T/wGb/4qvXf+GNfB/8A0M+tf+Q//iaP+GNfB/8A0M+tf+Q//iaPr/D/APIv/AWHLV7nkX/DWvxS/wCeeif+Azf/ABVH/DWvxS/556J/4DN/8VXrv/DGvg//AKGfWv8AyH/8TR/wxr4P/wChn1r/AMh//E0fX+H/AORf+AsOWr3PIv8AhrX4pf8APPRP/AZv/iqP+Gtfil/zz0T/AMBm/wDiq9d/4Y18H/8AQz61/wCQ/wD4mj/hjXwf/wBDPrX/AJD/APiaPr/D/wDIv/AWHLV7nkX/AA1r8Uv+eeif+Azf/FUf8Na/FL/nnon/AIDN/wDFV67/AMMa+D/+hn1r/wAh/wDxNH/DGvg//oZ9a/8AIf8A8TR9f4f/AJF/4Cw5avc8i/4a1+KX/PPRP/AZv/iqP+Gtfil/zz0T/wABm/8Aiq9d/wCGNfB//Qz61/5D/wDiaP8AhjXwf/0M+tf+Q/8A4mj6/wAP/wAi/wDAWHLV7nkX/DWvxS/556J/4DN/8VR/w1r8Uv8Annon/gM3/wAVXrv/AAxr4P8A+hn1r/yH/wDE0f8ADGvg/wD6GfWv/If/AMTR9f4f/kX/AICw5avc8i/4a1+KX/PPRP8AwGb/AOKo/wCGtfil/wA89E/8Bm/+Kr13/hjXwf8A9DPrX/kP/wCJo/4Y18H/APQz61/5D/8AiaPr/D/8i/8AAWHLV7nkX/DWvxS/556J/wCAzf8AxVen/Aj9qq68QeJrbw747sLK1a9kEVtfWgZEVjwA4JPU98jFVPHP7JnhTw/4N1jW4PEesSy2NnJcRo/l7WKrnBwvTivj5XeGUPGxV0bKsDyCD1rtoYLKc0ozVCFrdbWaZLlUg9T9egQQCDkHoaKq6QSdKtCeSYE/9BFWq/NGrOx2BRRRSAKKKKACuF/aC/5Id41/7Al1/wCizXdVwv7QX/JDvGv/AGBLr/0Wa6cH/vFP1X5ilsz8ydC/5DNl/wBd0/nX60ab/wAg62/64p/IV+S+hf8AIZsv+u6fzr9aNN/5B1t/1xT+Qr7DjTej8/0OfDdSxRRRXwx0hRRRQAUUUUAFFFFABRRRQAUUUUAFFFFABRRRQAUUUUAFFFFABRRRQAUUUUAFFFFABRRRQAUUUUAcn8Y/+SU+Kf8AsFz/APoBr8r3++31r9UPjH/ySnxT/wBguf8A9ANfle/32+tfoPBn8Gr6r8jkxG6P1y0f/kE2f/XBP/QRVqquj/8AIJs/+uCf+girVfAS3Z1oKKKKkAooooAK4X9oL/kh3jX/ALAl1/6LNd1XC/tBf8kO8a/9gS6/9FmunB/7xT9V+YpbM/MnQv8AkM2X/XdP51+tGm/8g62/64p/IV+S+hf8hmy/67p/Ov1o03/kHW3/AFxT+Qr7DjTej8/0OfDdSxRRRXwx0hRRRQAUUUUAFFFFABRRRQAUUUUAFFFFABRRRQAUUUUAFFFFABRRRQAUUUUAFFFFABRRRQAUUUUAcn8Y/wDklPin/sFz/wDoBr8r3++31r9UPjH/AMkp8U/9guf/ANANfle/32+tfoPBn8Gr6r8jkxG6P1y0f/kE2f8A1wT/ANBFWqq6P/yCbP8A64J/6CKtV8BLdnWgoooqQCiiigArhf2gv+SHeNf+wJdf+izXdVwv7QX/ACQ7xr/2BLr/ANFmunB/7xT9V+YpbM/MnQv+QzZf9d0/nX60ab/yDrb/AK4p/IV+S+hf8hmy/wCu6fzr9aNN/wCQdbf9cU/kK+w403o/P9Dnw3UsUUUV8MdIUUUUAFFFFABRRRQAUUUUAFFFFABRRRQAUUUUAFFFFABRRRQAUUUUAFFFFABRRRQAUUUUAFFFFAHJ/GP/AJJT4p/7Bc//AKAa/K9/vt9a/VD4x/8AJKfFP/YLn/8AQDX5Xv8Afb61+g8GfwavqvyOTEbo/XLR/wDkE2f/AFwT/wBBFWqq6P8A8gmz/wCuCf8AoIq1XwEt2daCiiipAKKKKACuF/aC/wCSHeNf+wJdf+izXdVwv7QX/JDvGv8A2BLr/wBFmunB/wC8U/VfmKWzPzJ0L/kM2X/XdP51+tGm/wDIOtv+uKfyFfkvoX/IZsv+u6fzr9aNN/5B1t/1xT+Qr7DjTej8/wBDnw3UsUUUV8MdIUV5Jq+u+P8AWPi7rPhPw1qmmafaabp0F1m4hLl2kd1x0PHy1p+C/GXiS28cnwH48s7CPVJbY3WnXtgW8i8jGdww3IdcEkYAxigD0iivCPDPij4t674U1Txfp2o+HjbWU9zssbqJxvSEngso4JA65r0bRfHlne/CVfH9zAba3XT5LuWInkGMNuUeuSpx9RQB2NFebfAvxtrXimx1Ox8UW0NprVjcBvLjGBJbyIskTgf7rgH3BrD8EfFXVbj4va34R8SW0MGmPeG20a9UYDyrGHaFz2bHI9cgUAey0VwieK9SPxY1rwyVi+xWehrfRHHzeYXK8+2BXI/DjUPi14z8N2viWLxDolpa3NzOq27WxLBI53jxnb1ISgD2miq1xcJY6ZJd30ihLeEyTuBwAq5Y/oa4n4e+NLrUvBN7428RlLLTJriRrONIyzR26uUVjgEkvgNxn71AHf0Vy3g/4g+E/Fl9NY6JqUkl3CnmPBPay28mzONwWRVJGe44qpq3xS8EaX4gOg3OryPfiRYnS3s5p1R26KzxoVU89yKAO0oqK8uIrS0lup2ZYokLuQpYgAZPA5P4V5/8Kfi14e8e29x9l+029xDcXK7ZLSVE8qKVkDmRlCDIAJGcjPIGKAPRaK4jT/ix4Bv9bTR7bXc3Ekhijke1mSCRvRZmURt+Dc10o17ST4lPhwXi/wBqC2N0bfac+UGC7s4x1Yd+9AGlRXKeLPFNnHpXiix0nUFGs6NYmaZAhzCWjLRnkYORz3rM8J+OLHT/AIOeFvFPjDVVjlvtLtZJpTGS80zxKx2ogJYk5OFFAHfUVzXhLx14X8VW11PoupGUWg3XEcsEkEsYxnJjkVWx74q5Y+KNCvfC/wDwk1rqCSaT5fm/aArAbfXGM/pQBs0Vymu/ETwjoulafqV9qjeRqMQmtBBbSzSSxkA7hGil8cjnHGas2fjbwzdeFJPFKal5WkRbt888LwlSOoKuA2fbFAHRUVzHg7x94V8W3E1toepPLcQrueGe2lt5Nv8AeCyKpI9wCKyfj145/wCFf/DPVtegJ+3xwEWY8lnUycAbsAgDnqeKAO9oryzwF4y0XRvD0d94i+IV9q4vt7Qyajp32Rg0ePMCII1JHzr2Oe3ep9Z+JMcN94X13TJGuPC2rXp0y5ea2khkhnfHlNtdQ23hskj0oA9MooFFAHJ/GP8A5JT4p/7Bc/8A6Aa/K9/vt9a/VD4x/wDJKfFP/YLn/wDQDX5Xv99vrX6DwZ/Bq+q/I5MRuj9ctH/5BNn/ANcE/wDQRVqquj/8gmz/AOuCf+girVfAS3Z1oKKKKkAooooAK4X9oL/kh3jX/sCXX/os13VcL+0F/wAkO8a/9gS6/wDRZrpwf+8U/VfmKWzPzJ0L/kM2X/XdP51+tGm/8g62/wCuKfyFfkvoX/IZsv8Arun86/WjTf8AkHW3/XFP5CvsONN6Pz/Q58N1LFFFFfDHSeMaVruiaL+0p4vbWNY0/ThJodls+1XKRbsSS5xuIzS22o23j79oTQ9W8OlrrSPC9lcC5v1QiKSadGQRoxA34GDkZHNel6z4R8J61eC81jwxompXIG0TXdhFK4HpuZSa09OsLHTbVbTTrO2s7dfuxQRLGg+gAxQB8q+HfB2uap8HNa1zSNe1SeODVLma50aKTZFdQJKTLEGX5gWTcBg9TXa+PtVtfHHg/wAFeBfh3PZ20et7blhyUtbe3O9kcDnBZGQ+pBr3WxsbKwgMFjZ29rEWLFIYgiknqcDuar6foeiafMs2n6Pp9pKqlFeC2RGCkkkAgdCST9SaAPFHtvF/gP4veH/FHirUNLn03V4l0O5azRkWLGTAWyAMl2Vc9elP8PeEYfGml/EfSPO8i9h8SfaLC5U829ykETRuD6bgM+oyK9wv7Gyv4VhvrO3uoldZFSaMOodTlWAPcEAg9jS2tnZ2jTNa2sEDTv5kpjjCmRsY3NjqcAcn0oA+ffg/4mvvEfxb8TjWbZrTXNN8MrZ6lCwxiVJWw49nXD/8CrL+Bnh34V3XgzTdS1nxZLaaz/aF072w8UzW6hxdSbR5AlCjIC8bec+9fSUWl6bFf3GoR6daJeXKhJ7hYVEkqjoGbGWHsaxW+H/gNrg3DeCfDRmL7zIdKg3bs5znbnOe9ACfE1JJvhd4mjs23O+jXQiKnO7MLYwa80TxlJ4Z+AHgZ9Kt7Fmv4LSxae+z9ntW2AO8h7YYHGf4sV7cYYjAbcxp5JXZs2/LtxjGPTFcj4O8BafoPh+/8N3Xlatok13JPbWl5Csiwq7F2QgjkBySM9OKAPK9KvLi4/aP0VD4stvEF1/YU6me2hjEUR3EhN6DDc4OCTW7+z7rXhjR/B97pGtahp2n66ms3n2+C8lSOaSRrlyjYbBcEFdp54xivVNI8N+HtHCDSdC0yw8vOz7PaJHtz1xtFQal4R8Kalqi6rqPhnRry/Ugi5nso3lBHT5iM8cYoAzbKx8dr4ta5u9a0yXQSzEWqQkTbSDtG7HrjvXkngO4af4BeMfDum3kQ16PVNXL2SygXAQ3kjH5M7sFM445zX0RWZb+H9BttYl1m30XTodSlG2S7jtkWZx7uBk0AeH+Ntc8F6h+zXpui6RcWE+oPa2MNjp8G37THcK0eR5Y+ZGG1skgd89a3ft0Ph/9obTLjxNfW9ibnwi0IuLmUJHJMssO5d543cE4zzivTLXwj4VtdXOsWvhrR4NRLFjdx2Uay5PU7wM596sa9oGha9CkOuaNp2pxxnKLd2yShT6jcDigDw2w1jT9b8dfGu+0y4S4tRpdrEJk+65W2IYqe4z3HBqro0ttY2nwQ1fXGjTQI9Bhj86b/UxXbQRmN2J4X5Q43H16177ZaFoljBJBZaPp1tFKgjkSG2RFdAMBSAOQBxin3WjaPdaSukXWlWM+nKgRbSS3RoQoGAAhG3A7DFAHkV7dWGvftCC98LTQXtvb+F7yHVri0YPE8rtEYUZl4Z8BsdwM1z3hnxZ4f0n9lm50681S1TUbSzktpbHzB9oEoIBXy/vZz7V73oWhaJoNs1toekWGmQudzJaW6RKx9SFAyaqN4P8ACTao+qN4X0Vr9yS9ybGIyMT1Jbbkn3oA8ntdH0+Xwj4A8RWfjSx8M+JbHQEitHu3i8u4gdULowfsSq8ryK5z4h+I9a8YfCTTdRuorWxTSfGCw6rd2MRmtZYYt6tcIGB3xklTyCORXv2q+E/C+rQ20OqeHNIvY7Vdlus9lG4hX+6mR8o9hV2DStLt9L/suDTbOLT9uz7KkCrFt9NgGMe2KAPJ/C+iR6p8TNH8TXHxO0vXL7T7OaOO3shAGeFyhbd5YzgbR1qT9ojXtH1/9nPxlfaPqEN5bRQtA8kZ+VZFdQy/UV6LonhDwpod091ovhnRtNuHUq0trZRxOVPUZUA49qsxaBoUWmT6XHo2nLYTuzzWotk8qRicksmMEk+ooA8v+K9jZaj8VPhfBfQxzxrJcSKjgEFgIsZB69au/tP7R8OLW3jAFxPq1tDagDnzSTtx78GvTZrGymuILiazt5JrfPkyPEC0Weu0nkdB09K57xT4Qj8ReKtB1TULtjZaNK1zFZAfLJccbJGP+xg4/wB40AdNDkQoD12jP5U+iigDk/jH/wAkp8U/9guf/wBANfle/wB9vrX6ofGP/klPin/sFz/+gGvyvf77fWv0Hgz+DV9V+RyYjdH65aP/AMgmz/64J/6CKtVV0f8A5BNn/wBcE/8AQRVqvgJbs60FFFFSAUUUUAFcL+0F/wAkO8a/9gS6/wDRZruq4X9oL/kh3jX/ALAl1/6LNdOD/wB4p+q/MUtmfmToX/IZsv8Arun86/WjTf8AkHW3/XFP5CvyX0L/AJDNl/13T+dfrRpv/IOtv+uKfyFfYcab0fn+hz4bqWKKKK+GOkKKKKACiiigAooooAKKKKACiiigAooooAKKKKACiiigAooooAKKKKACiiigAooooAKKKKACiiigDk/jH/ySnxT/ANguf/0A1+V7/fb61+qHxj/5JT4p/wCwXP8A+gGvyvf77fWv0Hgz+DV9V+RyYjdH65aP/wAgmz/64J/6CKtVV0f/AJBNn/1wT/0EVar4CW7OtBRRRUgFFFFABXC/tBf8kO8a/wDYEuv/AEWa7quF/aC/5Id41/7Al1/6LNdOD/3in6r8xS2Z+ZOhf8hmy/67p/Ov1o03/kHW3/XFP5CvyX0L/kM2X/XdP51+tGm/8g62/wCuKfyFfYcab0fn+hz4bqWKKKK+GOkKKKKACiiigAooooAKKKKACiiigAooooAKKKKACiiigAooooAKKKKACiiigAooooAKKKKACiiigDk/jH/ySnxT/wBguf8A9ANfle/32+tfqh8Y/wDklPin/sFz/wDoBr8r3++31r9B4M/g1fVfkcmI3R+uWj/8gmz/AOuCf+girVVdH/5BNn/1wT/0EVar4CW7OtBRRRUgFFFFABXC/tBf8kO8a/8AYEuv/RZruq4X9oL/AJId41/7Al1/6LNdOD/3in6r8xS2Z+ZOhf8AIZsv+u6fzr9aNN/5B1t/1xT+Qr8l9C/5DNl/13T+dfrRpv8AyDrb/rin8hX2HGm9H5/oc+G6liiiivhjpCiiigAooooAKKKKACiiigAooooAKKKKACiiigAooooAKKKKACiiigAooooAKKKKACiiigAooooA5P4x/wDJKfFP/YLn/wDQDX5Xv99vrX6ofGP/AJJT4p/7Bc//AKAa/K9/vt9a/QeDP4NX1X5HJiN0frlo/wDyCbP/AK4J/wCgirVVdH/5BNn/ANcE/wDQRVqvgJbs60FFFFSAUUUUAFcL+0F/yQ7xr/2BLr/0Wa7quF/aC/5Id41/7Al1/wCizXTg/wDeKfqvzFLZn5k6F/yGbL/run86/WjTf+Qdbf8AXFP5CvyX0L/kM2X/AF3T+dfrRpv/ACDrb/rin8hX2HGm9H5/oc+G6liiiivhjpCiiigAooooAKKKKACiiigAooooAKKKKACiiigAooooAKKKKACiiigAooooAKKKKACiiigAooooA5P4x/8AJKfFP/YLn/8AQDX5Xv8Afb61+qHxj/5JT4p/7Bc//oBr8r3++31r9B4M/g1fVfkcmI3R+uWj/wDIJs/+uCf+girVVdH/AOQTZ/8AXBP/AEEVar4CW7OtBRRRUgFFFFABXC/tBf8AJDvGv/YEuv8A0Wa7quF/aC/5Id41/wCwJdf+izXTg/8AeKfqvzFLZn5k6F/yGbL/AK7p/Ov1o03/AJB1t/1xT+Qr8l9C/wCQzZf9d0/nX60ab/yDrb/rin8hX2HGm9H5/oc+G6liiiivhjpCiiigAooooAKKKKACiiigAooooAKKKKACiiigAooooAKKKKACiiigAooooAKKKKACiiigAooooA5P4x/8kp8U/wDYLn/9ANfle/32+tfqh8Y/+SU+Kf8AsFz/APoBr8r3++31r9B4M/g1fVfkcmI3R+uWj/8AIJs/+uCf+girVVdH/wCQTZ/9cE/9BFWq+AluzrQUUUVIBRXyz8W/2qdS8G/EDVvC9p4OhmTTbhoTPNdlTLj+IDbwPxrk/wDhs7XP+hLsv/A1v/iK92lw5mFWCnGGj13X+Zk60E9z7Srz39pGSaL4FeMTCuSdKmVuM4UqQf0r5v8A+Gztc/6Euy/8DW/+Iqh4i/a4v9f0G/0TUvA1lLZX0D286fbSMowwR9z0rpw3DmY0q0Junomnuv8AMTrQa3Pme1me3uI548b42DLkZGRXucX7V3xbjiSNbnRdqqFH/EvHQfjXhk7RtO7QxmOMsSqFt20eme9R1+i4jBYfE29tBSt3ONScdme8/wDDWXxd/wCfnRf/AAXj/Gj/AIay+Lv/AD86L/4Lx/jXg1Fc39jYD/nzH7ivaT7nvP8Aw1l8Xf8An50X/wAF4/xo/wCGsvi7/wA/Oi/+C8f414NRR/Y2A/58x+4PaT7nvP8Aw1l8Xf8An50X/wAF4/xo/wCGsvi7/wA/Oi/+C8f414NRR/Y2A/58x+4PaT7nvP8Aw1l8Xf8An50X/wAF4/xo/wCGsvi7/wA/Oi/+C8f414NRR/Y2A/58x+4PaT7nvP8Aw1l8Xf8An50X/wAF4/xo/wCGsvi7/wA/Oi/+C8f414NW54DsNB1PxZYWHibVX0nSpnKz3ix7/K4OCRkcZxn2qZ5Rl8IuTorTyBVJ9z13/hrL4u/8/Oi/+C8f40f8NZfF3/n50X/wXj/GuiX4FfBhlDL8arIgjIPlr0/77pf+FE/Bn/otNn/37X/4uvJ58m/58/8Akj/yNLVO/wCJzn/DWXxd/wCfnRf/AAXj/Gj/AIay+Lv/AD86L/4Lx/jXR/8ACifgz/0Wmz/79r/8XR/won4M/wDRabP/AL9r/wDF0c+S/wDPn/yR/wCQWqd/xOc/4ay+Lv8Az86L/wCC8f40f8NZfF3/AJ+dF/8ABeP8a6P/AIUT8Gf+i02f/ftf/i6P+FE/Bn/otNn/AN+1/wDi6OfJf+fP/kj/AMgtU7/ic5/w1l8Xf+fnRf8AwXj/ABo/4ay+Lv8Az86L/wCC8f410f8Awon4M/8ARabP/v2v/wAXR/won4M/9Fps/wDv2v8A8XRz5L/z5/8AJH/kFqnf8TnP+Gsvi7/z86L/AOC8f40f8NZfF3/n50X/AMF4/wAa6P8A4UT8Gf8AotNn/wB+1/8Ai6jufgf8Fre3kuJfjVaBI1LHESk/+h0c+Tf8+f8AyR/5Bap3/EwP+Gsvi7/z86L/AOC8f40f8NZfF3/n50X/AMF4/wAa8R1mOyh1e8h02d7iySZ1t5XXazxg/KxHYkYqpXrrJ8vav7GP3GftJ9z3n/hrL4u/8/Oi/wDgvH+NH/DWXxd/5+dF/wDBeP8AGvBqKf8AY2A/58x+4PaT7nvP/DWXxd/5+dF/8F4/xo/4ay+Lv/Pzov8A4Lx/jXg1FH9jYD/nzH7g9pPue8/8NZfF3/n50X/wXj/Gj/hrL4u/8/Oi/wDgvH+NeDUUf2NgP+fMfuD2k+57z/w1l8Xf+fnRf/BeP8aP+Gsvi7/z86L/AOC8f414NRR/Y2A/58x+4PaT7ntmv/tPfFLW9EvdHvrjSDa3sDwTBbEA7WGDg54OK8UPJzQKt6Lc2dpqttdX9j9vtopA0lv5mwSAH7pODiumhhKOFi1Rgl6EuTluz9YvDskkugafJNCYZGtoyyE52naOKv18Vxftla1DEkSeCbJVRQqj7a3QD/cp/wDw2drv/QlWX/gY3/xFfmsuGcxbb5PxX+Z2+2h3PtGivi3/AIbO1z/oS7L/AMDW/wDiK9G/Z9/aPv8A4mePI/Ct54VjsfMgkmFzFclwmxc4IKjr9axr8PY+hTlUnDRavVf5jVWLdj5q/a9hjh+PWveWgXeyu3uTnJrzbwuuit4hsV8RSXUekGZftjWyhpRH32gkc198/tCfs9aX8UtVh1201U6Pq6RiKSQw+YkyDoCMjB5PNeRf8MYat/0Otr/4BH/4uvr8v4gwKwcKdSpyySs9H/kc86Uua6Rwnlfsu/8AP547/wC/Cf8AxVHlfsu/8/njv/vwn/xVd3/wxhq3/Q62v/gEf/i6P+GMNW/6HW1/8Aj/APF1H9o5d/0FS+9/5D5J/wAp4R8VE+GCvYn4cXGuyKQ32salEq46bduCc964evq//hjDVv8AodbX/wAAj/8AF0f8MYat/wBDra/+AR/+Lruo59ltKCj7a/m73/Ih0pvofKFFfV//AAxhq3/Q62v/AIBH/wCLo/4Yw1b/AKHW1/8AAI//ABda/wCseW/8/fwf+QvYz7HyhRX1f/wxhq3/AEOtr/4BH/4uj/hjDVv+h1tf/AI//F0f6x5b/wA/fwf+Qexn2PlCivq//hjDVv8AodbX/wAAj/8AF0f8MYat/wBDra/+AR/+Lo/1jy3/AJ+/g/8AIPYz7HyhRX1f/wAMYat/0Otr/wCAR/8Ai6P+GMNW/wCh1tf/AACP/wAXR/rHlv8Az9/B/wCQexn2PlCivq//AIYw1b/odbX/AMAj/wDF0f8ADGGrf9Dra/8AgEf/AIuj/WPLf+fv4P8AyD2M+x8o/nR+dfV3/DGGrf8AQ62v/gEf/i6P+GMNW/6HW1/8Aj/8XR/rFlv/AD9/B/5B7GfY+Ufzo/Ovq7/hjDVv+h1tf/AI/wDxdH/DGGrf9Dra/wDgEf8A4uj/AFiy3/n7+D/yD2M+x8o/nR+dfV3/AAxhq3/Q62v/AIBH/wCLo/4Yw1b/AKHW1/8AAI//ABdH+sWW/wDP38H/AJB7GfY+Ufzo/Ovq7/hjDVv+h1tf/AI//F0f8MYat/0Otr/4BH/4uj/WLLf+fv4P/IPYz7Hyj+dFfV3/AAxhq3/Q62v/AIBH/wCLo/4Yw1b/AKHW1/8AAI//ABdH+sWW/wDP38H/AJB7GfY+UKK+r/8AhjDVv+h1tf8AwCP/AMXR/wAMYat/0Otr/wCAR/8Ai6P9Y8t/5+/g/wDIPYz7HyhRX1f/AMMYat/0Otr/AOAR/wDi6P8AhjDVv+h1tf8AwCP/AMXR/rHlv/P38H/kHsZ9j5Qor6v/AOGMNW/6HW1/8Aj/APF0f8MYat/0Otr/AOAR/wDi6P8AWPLf+fv4P/IPYz7HyhRX1f8A8MYat/0Otr/4BH/4uj/hjDVv+h1tf/AI/wDxdH+seW/8/fwf+Qexn2PlCivq/wD4Yw1b/odbX/wCP/xdH/DGGrf9Dra/+AR/+Lo/1jy3/n7+D/yD2M+xU/Ym074XXul60fFcOl3GtK42pfqpCwY6pn3zn8K8+1q3+F5/aeW3hktl8FHU0EvlkfZ1XI3AH/nn/wDXr00fsY6wOnja2H0sz/8AF0n/AAxhq3/Q7Wv/AIBH/wCLryo5hlyxFSt9Zfvq1tdPTT7jTknZKw/9s/TPhPZ+DtKk8Lw6Rb62ZR5S2AUF4OMlsdR6fjXRfs/6R8C7j4CR3GvR6G935Df2xNc7fOikOeATyOMEYrmz+xjrB6+NrY/WzP8A8XQP2MdYxj/hNrbHp9jP/wAXXK8Rl7wkcP8AW3o731v6DtPmvynyvqQt11G5W0bdbiZxEfVMnH6V9C/sBxRt8WryRowzx2LbWI5XOc10f/DGGrf9Dta/+AR/+Lr3b9nz4KaP8JdPumivm1PVrzC3F20ewbB0VVycDOe/NdWcZ9gqmCnSpT5pNW2YqdKSkmz1eiiivzo6w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P/9k="/>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5" name="Rectangle 4">
            <a:extLst>
              <a:ext uri="{FF2B5EF4-FFF2-40B4-BE49-F238E27FC236}">
                <a16:creationId xmlns:a16="http://schemas.microsoft.com/office/drawing/2014/main" id="{F41B9E7A-EC5C-58CD-79E3-545363E82639}"/>
              </a:ext>
            </a:extLst>
          </p:cNvPr>
          <p:cNvSpPr/>
          <p:nvPr/>
        </p:nvSpPr>
        <p:spPr>
          <a:xfrm>
            <a:off x="8658268" y="4351782"/>
            <a:ext cx="2180918" cy="369332"/>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err="1">
                <a:hlinkClick r:id="rId3"/>
              </a:rPr>
              <a:t>dgxy.link</a:t>
            </a:r>
            <a:r>
              <a:rPr lang="fr-FR">
                <a:hlinkClick r:id="rId3"/>
              </a:rPr>
              <a:t>/</a:t>
            </a:r>
            <a:r>
              <a:rPr lang="fr-FR" err="1">
                <a:hlinkClick r:id="rId3"/>
              </a:rPr>
              <a:t>videoNND</a:t>
            </a:r>
            <a:endParaRPr lang="fr-FR"/>
          </a:p>
        </p:txBody>
      </p:sp>
      <p:pic>
        <p:nvPicPr>
          <p:cNvPr id="8" name="Image 7">
            <a:extLst>
              <a:ext uri="{FF2B5EF4-FFF2-40B4-BE49-F238E27FC236}">
                <a16:creationId xmlns:a16="http://schemas.microsoft.com/office/drawing/2014/main" id="{D69B699A-25C4-ECBA-8ED7-84F0C95691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90301" y="2476647"/>
            <a:ext cx="1725469" cy="1725469"/>
          </a:xfrm>
          <a:prstGeom prst="rect">
            <a:avLst/>
          </a:prstGeom>
        </p:spPr>
      </p:pic>
      <p:pic>
        <p:nvPicPr>
          <p:cNvPr id="10" name="Image 10" descr="Une image contenant texte&#10;&#10;Description générée automatiquement">
            <a:extLst>
              <a:ext uri="{FF2B5EF4-FFF2-40B4-BE49-F238E27FC236}">
                <a16:creationId xmlns:a16="http://schemas.microsoft.com/office/drawing/2014/main" id="{EAA0BCC5-795F-4FB0-AD41-736F5DF06D17}"/>
              </a:ext>
            </a:extLst>
          </p:cNvPr>
          <p:cNvPicPr>
            <a:picLocks noChangeAspect="1"/>
          </p:cNvPicPr>
          <p:nvPr/>
        </p:nvPicPr>
        <p:blipFill>
          <a:blip r:embed="rId5"/>
          <a:stretch>
            <a:fillRect/>
          </a:stretch>
        </p:blipFill>
        <p:spPr>
          <a:xfrm>
            <a:off x="3753350" y="2408634"/>
            <a:ext cx="1790286" cy="2573373"/>
          </a:xfrm>
          <a:prstGeom prst="rect">
            <a:avLst/>
          </a:prstGeom>
          <a:ln>
            <a:noFill/>
          </a:ln>
          <a:effectLst>
            <a:outerShdw blurRad="292100" dist="139700" dir="2700000" algn="tl" rotWithShape="0">
              <a:srgbClr val="333333">
                <a:alpha val="65000"/>
              </a:srgbClr>
            </a:outerShdw>
          </a:effectLst>
        </p:spPr>
      </p:pic>
      <p:pic>
        <p:nvPicPr>
          <p:cNvPr id="11" name="Image 12" descr="Une image contenant texte, intérieur, guichet&#10;&#10;Description générée automatiquement">
            <a:extLst>
              <a:ext uri="{FF2B5EF4-FFF2-40B4-BE49-F238E27FC236}">
                <a16:creationId xmlns:a16="http://schemas.microsoft.com/office/drawing/2014/main" id="{15F8B1E8-03D3-319D-4935-F540ACB6A2EF}"/>
              </a:ext>
            </a:extLst>
          </p:cNvPr>
          <p:cNvPicPr>
            <a:picLocks noChangeAspect="1"/>
          </p:cNvPicPr>
          <p:nvPr/>
        </p:nvPicPr>
        <p:blipFill>
          <a:blip r:embed="rId6"/>
          <a:stretch>
            <a:fillRect/>
          </a:stretch>
        </p:blipFill>
        <p:spPr>
          <a:xfrm>
            <a:off x="4648742" y="4119206"/>
            <a:ext cx="2771188" cy="2068924"/>
          </a:xfrm>
          <a:prstGeom prst="rect">
            <a:avLst/>
          </a:prstGeom>
          <a:ln>
            <a:noFill/>
          </a:ln>
          <a:effectLst>
            <a:outerShdw blurRad="292100" dist="139700" dir="2700000" algn="tl" rotWithShape="0">
              <a:srgbClr val="333333">
                <a:alpha val="65000"/>
              </a:srgbClr>
            </a:outerShdw>
          </a:effectLst>
        </p:spPr>
      </p:pic>
      <p:pic>
        <p:nvPicPr>
          <p:cNvPr id="9" name="Image 9">
            <a:extLst>
              <a:ext uri="{FF2B5EF4-FFF2-40B4-BE49-F238E27FC236}">
                <a16:creationId xmlns:a16="http://schemas.microsoft.com/office/drawing/2014/main" id="{815D1876-B5F0-B9D3-A6F1-51581DE2ABF8}"/>
              </a:ext>
            </a:extLst>
          </p:cNvPr>
          <p:cNvPicPr>
            <a:picLocks noChangeAspect="1"/>
          </p:cNvPicPr>
          <p:nvPr/>
        </p:nvPicPr>
        <p:blipFill>
          <a:blip r:embed="rId7"/>
          <a:stretch>
            <a:fillRect/>
          </a:stretch>
        </p:blipFill>
        <p:spPr>
          <a:xfrm>
            <a:off x="480842" y="2315286"/>
            <a:ext cx="2172032" cy="1384418"/>
          </a:xfrm>
          <a:prstGeom prst="rect">
            <a:avLst/>
          </a:prstGeom>
          <a:ln>
            <a:noFill/>
          </a:ln>
          <a:effectLst>
            <a:outerShdw blurRad="292100" dist="139700" dir="2700000" algn="tl" rotWithShape="0">
              <a:srgbClr val="333333">
                <a:alpha val="65000"/>
              </a:srgbClr>
            </a:outerShdw>
          </a:effectLst>
        </p:spPr>
      </p:pic>
      <p:pic>
        <p:nvPicPr>
          <p:cNvPr id="13" name="Image 13" descr="Une image contenant texte, intérieur, personne, portable&#10;&#10;Description générée automatiquement">
            <a:extLst>
              <a:ext uri="{FF2B5EF4-FFF2-40B4-BE49-F238E27FC236}">
                <a16:creationId xmlns:a16="http://schemas.microsoft.com/office/drawing/2014/main" id="{3FA54081-08CE-E3FC-C3EE-A30356704198}"/>
              </a:ext>
            </a:extLst>
          </p:cNvPr>
          <p:cNvPicPr>
            <a:picLocks noChangeAspect="1"/>
          </p:cNvPicPr>
          <p:nvPr/>
        </p:nvPicPr>
        <p:blipFill rotWithShape="1">
          <a:blip r:embed="rId8"/>
          <a:srcRect l="5392" t="8620" r="6061" b="9831"/>
          <a:stretch/>
        </p:blipFill>
        <p:spPr>
          <a:xfrm>
            <a:off x="1451445" y="3426801"/>
            <a:ext cx="1836026" cy="1282293"/>
          </a:xfrm>
          <a:prstGeom prst="rect">
            <a:avLst/>
          </a:prstGeom>
          <a:ln>
            <a:noFill/>
          </a:ln>
          <a:effectLst>
            <a:outerShdw blurRad="292100" dist="139700" dir="2700000" algn="tl" rotWithShape="0">
              <a:srgbClr val="333333">
                <a:alpha val="65000"/>
              </a:srgbClr>
            </a:outerShdw>
          </a:effectLst>
        </p:spPr>
      </p:pic>
      <p:pic>
        <p:nvPicPr>
          <p:cNvPr id="4" name="Image 11">
            <a:extLst>
              <a:ext uri="{FF2B5EF4-FFF2-40B4-BE49-F238E27FC236}">
                <a16:creationId xmlns:a16="http://schemas.microsoft.com/office/drawing/2014/main" id="{58ECD111-41B6-ECCF-E818-3C85CB7E460D}"/>
              </a:ext>
            </a:extLst>
          </p:cNvPr>
          <p:cNvPicPr>
            <a:picLocks noChangeAspect="1"/>
          </p:cNvPicPr>
          <p:nvPr/>
        </p:nvPicPr>
        <p:blipFill>
          <a:blip r:embed="rId9"/>
          <a:stretch>
            <a:fillRect/>
          </a:stretch>
        </p:blipFill>
        <p:spPr>
          <a:xfrm>
            <a:off x="8303588" y="4338344"/>
            <a:ext cx="392152" cy="392152"/>
          </a:xfrm>
          <a:prstGeom prst="rect">
            <a:avLst/>
          </a:prstGeom>
        </p:spPr>
      </p:pic>
    </p:spTree>
    <p:extLst>
      <p:ext uri="{BB962C8B-B14F-4D97-AF65-F5344CB8AC3E}">
        <p14:creationId xmlns:p14="http://schemas.microsoft.com/office/powerpoint/2010/main" val="36963401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Espace réservé pour une image  12">
            <a:extLst>
              <a:ext uri="{FF2B5EF4-FFF2-40B4-BE49-F238E27FC236}">
                <a16:creationId xmlns:a16="http://schemas.microsoft.com/office/drawing/2014/main" id="{B2552C24-7EEC-CD5D-0903-47F0CC1C7878}"/>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5039" b="15039"/>
          <a:stretch>
            <a:fillRect/>
          </a:stretch>
        </p:blipFill>
        <p:spPr>
          <a:xfrm>
            <a:off x="0" y="794656"/>
            <a:ext cx="12192000" cy="5683543"/>
          </a:xfrm>
        </p:spPr>
      </p:pic>
      <p:sp>
        <p:nvSpPr>
          <p:cNvPr id="3" name="Titre 2">
            <a:extLst>
              <a:ext uri="{FF2B5EF4-FFF2-40B4-BE49-F238E27FC236}">
                <a16:creationId xmlns:a16="http://schemas.microsoft.com/office/drawing/2014/main" id="{F201C745-215C-0C43-495E-22C69325F68D}"/>
              </a:ext>
            </a:extLst>
          </p:cNvPr>
          <p:cNvSpPr>
            <a:spLocks noGrp="1"/>
          </p:cNvSpPr>
          <p:nvPr>
            <p:ph type="title"/>
          </p:nvPr>
        </p:nvSpPr>
        <p:spPr>
          <a:xfrm>
            <a:off x="373623" y="4066350"/>
            <a:ext cx="11232000" cy="2311650"/>
          </a:xfrm>
        </p:spPr>
        <p:txBody>
          <a:bodyPr/>
          <a:lstStyle/>
          <a:p>
            <a:pPr marL="0" indent="0">
              <a:buNone/>
            </a:pPr>
            <a:r>
              <a:rPr lang="fr-FR"/>
              <a:t>Pause</a:t>
            </a:r>
          </a:p>
        </p:txBody>
      </p:sp>
      <p:sp>
        <p:nvSpPr>
          <p:cNvPr id="4" name="Espace réservé du pied de page 3">
            <a:extLst>
              <a:ext uri="{FF2B5EF4-FFF2-40B4-BE49-F238E27FC236}">
                <a16:creationId xmlns:a16="http://schemas.microsoft.com/office/drawing/2014/main" id="{0748C38B-71F4-E2AF-49E2-AE6EE74E1F99}"/>
              </a:ext>
            </a:extLst>
          </p:cNvPr>
          <p:cNvSpPr>
            <a:spLocks noGrp="1"/>
          </p:cNvSpPr>
          <p:nvPr>
            <p:ph type="ftr" sz="quarter" idx="3"/>
          </p:nvPr>
        </p:nvSpPr>
        <p:spPr/>
        <p:txBody>
          <a:bodyPr/>
          <a:lstStyle/>
          <a:p>
            <a:fld id="{0ABA381D-71A0-44A1-99FB-1CDEE588EA81}" type="datetime1">
              <a:rPr lang="fr-FR" smtClean="0"/>
              <a:pPr/>
              <a:t>22/11/2022</a:t>
            </a:fld>
            <a:endParaRPr lang="fr-FR"/>
          </a:p>
        </p:txBody>
      </p:sp>
      <p:sp>
        <p:nvSpPr>
          <p:cNvPr id="5" name="Espace réservé du numéro de diapositive 4">
            <a:extLst>
              <a:ext uri="{FF2B5EF4-FFF2-40B4-BE49-F238E27FC236}">
                <a16:creationId xmlns:a16="http://schemas.microsoft.com/office/drawing/2014/main" id="{7BF678B7-91DD-5737-F2CD-2BA65403E531}"/>
              </a:ext>
            </a:extLst>
          </p:cNvPr>
          <p:cNvSpPr>
            <a:spLocks noGrp="1"/>
          </p:cNvSpPr>
          <p:nvPr>
            <p:ph type="sldNum" sz="quarter" idx="4"/>
          </p:nvPr>
        </p:nvSpPr>
        <p:spPr/>
        <p:txBody>
          <a:bodyPr/>
          <a:lstStyle/>
          <a:p>
            <a:fld id="{48700529-637E-497F-96A9-857B3D88DE91}" type="slidenum">
              <a:rPr lang="fr-FR" smtClean="0"/>
              <a:pPr/>
              <a:t>31</a:t>
            </a:fld>
            <a:endParaRPr lang="fr-FR"/>
          </a:p>
        </p:txBody>
      </p:sp>
    </p:spTree>
    <p:extLst>
      <p:ext uri="{BB962C8B-B14F-4D97-AF65-F5344CB8AC3E}">
        <p14:creationId xmlns:p14="http://schemas.microsoft.com/office/powerpoint/2010/main" val="29344238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Bulle narrative : ronde 7">
            <a:extLst>
              <a:ext uri="{FF2B5EF4-FFF2-40B4-BE49-F238E27FC236}">
                <a16:creationId xmlns:a16="http://schemas.microsoft.com/office/drawing/2014/main" id="{811F627E-BF52-AC21-142A-618AA0596F08}"/>
              </a:ext>
            </a:extLst>
          </p:cNvPr>
          <p:cNvSpPr/>
          <p:nvPr/>
        </p:nvSpPr>
        <p:spPr>
          <a:xfrm flipH="1">
            <a:off x="1359019" y="2092311"/>
            <a:ext cx="2155112" cy="1201388"/>
          </a:xfrm>
          <a:prstGeom prst="wedgeEllipseCallout">
            <a:avLst>
              <a:gd name="adj1" fmla="val -37152"/>
              <a:gd name="adj2" fmla="val 90361"/>
            </a:avLst>
          </a:prstGeom>
          <a:solidFill>
            <a:schemeClr val="bg1"/>
          </a:solidFill>
          <a:ln w="76200">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Picture 15">
            <a:extLst>
              <a:ext uri="{FF2B5EF4-FFF2-40B4-BE49-F238E27FC236}">
                <a16:creationId xmlns:a16="http://schemas.microsoft.com/office/drawing/2014/main" id="{EF9B0590-E49F-24EC-0A5B-E534F8B66322}"/>
              </a:ext>
            </a:extLst>
          </p:cNvPr>
          <p:cNvPicPr>
            <a:picLocks noChangeAspect="1"/>
          </p:cNvPicPr>
          <p:nvPr/>
        </p:nvPicPr>
        <p:blipFill rotWithShape="1">
          <a:blip r:embed="rId3"/>
          <a:srcRect l="-124" t="-90" b="5814"/>
          <a:stretch/>
        </p:blipFill>
        <p:spPr>
          <a:xfrm>
            <a:off x="3577336" y="3222864"/>
            <a:ext cx="3280666" cy="3089041"/>
          </a:xfrm>
          <a:prstGeom prst="rect">
            <a:avLst/>
          </a:prstGeom>
        </p:spPr>
      </p:pic>
      <p:sp>
        <p:nvSpPr>
          <p:cNvPr id="9" name="Bulle narrative : ronde 8">
            <a:extLst>
              <a:ext uri="{FF2B5EF4-FFF2-40B4-BE49-F238E27FC236}">
                <a16:creationId xmlns:a16="http://schemas.microsoft.com/office/drawing/2014/main" id="{AC124686-1486-17D5-FCC9-7829DC58F308}"/>
              </a:ext>
            </a:extLst>
          </p:cNvPr>
          <p:cNvSpPr/>
          <p:nvPr/>
        </p:nvSpPr>
        <p:spPr>
          <a:xfrm>
            <a:off x="5388886" y="2088228"/>
            <a:ext cx="2155112" cy="1252188"/>
          </a:xfrm>
          <a:prstGeom prst="wedgeEllipseCallout">
            <a:avLst>
              <a:gd name="adj1" fmla="val -39930"/>
              <a:gd name="adj2" fmla="val 81950"/>
            </a:avLst>
          </a:prstGeom>
          <a:solidFill>
            <a:schemeClr val="bg1"/>
          </a:solidFill>
          <a:ln w="76200">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3C6BE272-40A8-59A5-7EC8-BB9CF17432E7}"/>
              </a:ext>
            </a:extLst>
          </p:cNvPr>
          <p:cNvSpPr>
            <a:spLocks noGrp="1"/>
          </p:cNvSpPr>
          <p:nvPr>
            <p:ph type="title"/>
          </p:nvPr>
        </p:nvSpPr>
        <p:spPr>
          <a:xfrm>
            <a:off x="479999" y="1200000"/>
            <a:ext cx="8158600" cy="960000"/>
          </a:xfrm>
        </p:spPr>
        <p:txBody>
          <a:bodyPr/>
          <a:lstStyle/>
          <a:p>
            <a:r>
              <a:rPr lang="fr-FR"/>
              <a:t>Retour sur les échanges de l'an passé</a:t>
            </a:r>
            <a:br>
              <a:rPr lang="fr-FR"/>
            </a:br>
            <a:endParaRPr lang="fr-FR"/>
          </a:p>
        </p:txBody>
      </p:sp>
      <p:sp>
        <p:nvSpPr>
          <p:cNvPr id="5" name="Espace réservé du pied de page 4">
            <a:extLst>
              <a:ext uri="{FF2B5EF4-FFF2-40B4-BE49-F238E27FC236}">
                <a16:creationId xmlns:a16="http://schemas.microsoft.com/office/drawing/2014/main" id="{77A39287-0B1E-1D6D-E18D-7A3E35654DE4}"/>
              </a:ext>
            </a:extLst>
          </p:cNvPr>
          <p:cNvSpPr>
            <a:spLocks noGrp="1"/>
          </p:cNvSpPr>
          <p:nvPr>
            <p:ph type="ftr" sz="quarter" idx="3"/>
          </p:nvPr>
        </p:nvSpPr>
        <p:spPr/>
        <p:txBody>
          <a:bodyPr/>
          <a:lstStyle/>
          <a:p>
            <a:fld id="{49976239-D3AC-4C0B-9BC9-810E31DAA117}" type="datetime1">
              <a:rPr lang="fr-FR" smtClean="0"/>
              <a:pPr/>
              <a:t>22/11/2022</a:t>
            </a:fld>
            <a:endParaRPr lang="fr-FR"/>
          </a:p>
        </p:txBody>
      </p:sp>
      <p:sp>
        <p:nvSpPr>
          <p:cNvPr id="6" name="Espace réservé du numéro de diapositive 5">
            <a:extLst>
              <a:ext uri="{FF2B5EF4-FFF2-40B4-BE49-F238E27FC236}">
                <a16:creationId xmlns:a16="http://schemas.microsoft.com/office/drawing/2014/main" id="{E4548606-57F3-5A07-D077-A2F8BAE4CD51}"/>
              </a:ext>
            </a:extLst>
          </p:cNvPr>
          <p:cNvSpPr>
            <a:spLocks noGrp="1"/>
          </p:cNvSpPr>
          <p:nvPr>
            <p:ph type="sldNum" sz="quarter" idx="4"/>
          </p:nvPr>
        </p:nvSpPr>
        <p:spPr/>
        <p:txBody>
          <a:bodyPr/>
          <a:lstStyle/>
          <a:p>
            <a:fld id="{48700529-637E-497F-96A9-857B3D88DE91}" type="slidenum">
              <a:rPr lang="fr-FR" smtClean="0"/>
              <a:pPr/>
              <a:t>32</a:t>
            </a:fld>
            <a:endParaRPr lang="fr-FR"/>
          </a:p>
        </p:txBody>
      </p:sp>
      <p:sp>
        <p:nvSpPr>
          <p:cNvPr id="4" name="Espace réservé du contenu 2">
            <a:extLst>
              <a:ext uri="{FF2B5EF4-FFF2-40B4-BE49-F238E27FC236}">
                <a16:creationId xmlns:a16="http://schemas.microsoft.com/office/drawing/2014/main" id="{FD1F2C6B-332C-B496-4F19-E8D4486CEE4C}"/>
              </a:ext>
            </a:extLst>
          </p:cNvPr>
          <p:cNvSpPr>
            <a:spLocks noGrp="1"/>
          </p:cNvSpPr>
          <p:nvPr>
            <p:ph sz="quarter" idx="14"/>
          </p:nvPr>
        </p:nvSpPr>
        <p:spPr>
          <a:xfrm>
            <a:off x="1467321" y="2150234"/>
            <a:ext cx="2044693" cy="1127920"/>
          </a:xfrm>
          <a:ln>
            <a:noFill/>
            <a:prstDash val="dash"/>
          </a:ln>
        </p:spPr>
        <p:txBody>
          <a:bodyPr vert="horz" lIns="0" tIns="0" rIns="0" bIns="0" rtlCol="0" anchor="ctr" anchorCtr="0">
            <a:noAutofit/>
          </a:bodyPr>
          <a:lstStyle/>
          <a:p>
            <a:pPr algn="ctr"/>
            <a:r>
              <a:rPr lang="fr-FR" sz="2400"/>
              <a:t>Les missions du RUPN</a:t>
            </a:r>
            <a:endParaRPr lang="fr-FR" sz="2400">
              <a:cs typeface="Arial"/>
            </a:endParaRPr>
          </a:p>
        </p:txBody>
      </p:sp>
      <p:sp>
        <p:nvSpPr>
          <p:cNvPr id="12" name="Espace réservé du contenu 2">
            <a:extLst>
              <a:ext uri="{FF2B5EF4-FFF2-40B4-BE49-F238E27FC236}">
                <a16:creationId xmlns:a16="http://schemas.microsoft.com/office/drawing/2014/main" id="{5F815F13-C06F-CA67-BE2E-259C318F975B}"/>
              </a:ext>
            </a:extLst>
          </p:cNvPr>
          <p:cNvSpPr txBox="1">
            <a:spLocks/>
          </p:cNvSpPr>
          <p:nvPr/>
        </p:nvSpPr>
        <p:spPr bwMode="gray">
          <a:xfrm>
            <a:off x="5656306" y="2174598"/>
            <a:ext cx="1790693" cy="1115220"/>
          </a:xfrm>
          <a:prstGeom prst="rect">
            <a:avLst/>
          </a:prstGeom>
          <a:ln>
            <a:noFill/>
            <a:prstDash val="dash"/>
          </a:ln>
        </p:spPr>
        <p:txBody>
          <a:bodyPr vert="horz" lIns="0" tIns="0" rIns="0" bIns="0" rtlCol="0" anchor="ctr"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400"/>
              <a:t>Les pauses numériques</a:t>
            </a:r>
            <a:endParaRPr lang="fr-FR" sz="2400">
              <a:cs typeface="Arial"/>
            </a:endParaRPr>
          </a:p>
        </p:txBody>
      </p:sp>
      <p:sp>
        <p:nvSpPr>
          <p:cNvPr id="14" name="Espace réservé du contenu 2">
            <a:extLst>
              <a:ext uri="{FF2B5EF4-FFF2-40B4-BE49-F238E27FC236}">
                <a16:creationId xmlns:a16="http://schemas.microsoft.com/office/drawing/2014/main" id="{A7529269-A610-B997-C31C-A2EA08F7BBD9}"/>
              </a:ext>
            </a:extLst>
          </p:cNvPr>
          <p:cNvSpPr txBox="1">
            <a:spLocks/>
          </p:cNvSpPr>
          <p:nvPr/>
        </p:nvSpPr>
        <p:spPr bwMode="gray">
          <a:xfrm>
            <a:off x="7553336" y="3025853"/>
            <a:ext cx="3047993" cy="1127920"/>
          </a:xfrm>
          <a:prstGeom prst="rect">
            <a:avLst/>
          </a:prstGeom>
          <a:ln>
            <a:noFill/>
            <a:prstDash val="dash"/>
          </a:ln>
        </p:spPr>
        <p:txBody>
          <a:bodyPr vert="horz" lIns="0" tIns="0" rIns="0" bIns="0" rtlCol="0" anchor="ctr"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400"/>
              <a:t>L'intégration du numérique dans vos établissements</a:t>
            </a:r>
            <a:endParaRPr lang="fr-FR" sz="2400">
              <a:cs typeface="Arial"/>
            </a:endParaRPr>
          </a:p>
        </p:txBody>
      </p:sp>
      <p:sp>
        <p:nvSpPr>
          <p:cNvPr id="3" name="Bulle narrative : ronde 2">
            <a:extLst>
              <a:ext uri="{FF2B5EF4-FFF2-40B4-BE49-F238E27FC236}">
                <a16:creationId xmlns:a16="http://schemas.microsoft.com/office/drawing/2014/main" id="{0744DEAA-8B7E-A55E-A92C-EF22A80BE971}"/>
              </a:ext>
            </a:extLst>
          </p:cNvPr>
          <p:cNvSpPr/>
          <p:nvPr/>
        </p:nvSpPr>
        <p:spPr>
          <a:xfrm>
            <a:off x="7407876" y="2918064"/>
            <a:ext cx="3399712" cy="1341088"/>
          </a:xfrm>
          <a:prstGeom prst="wedgeEllipseCallout">
            <a:avLst>
              <a:gd name="adj1" fmla="val -39930"/>
              <a:gd name="adj2" fmla="val 81950"/>
            </a:avLst>
          </a:prstGeom>
          <a:noFill/>
          <a:ln w="76200">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3" name="Image 11">
            <a:extLst>
              <a:ext uri="{FF2B5EF4-FFF2-40B4-BE49-F238E27FC236}">
                <a16:creationId xmlns:a16="http://schemas.microsoft.com/office/drawing/2014/main" id="{C07873A8-9B18-84DA-8B4F-0D4B594841EF}"/>
              </a:ext>
            </a:extLst>
          </p:cNvPr>
          <p:cNvPicPr>
            <a:picLocks noChangeAspect="1"/>
          </p:cNvPicPr>
          <p:nvPr/>
        </p:nvPicPr>
        <p:blipFill>
          <a:blip r:embed="rId4"/>
          <a:stretch>
            <a:fillRect/>
          </a:stretch>
        </p:blipFill>
        <p:spPr>
          <a:xfrm>
            <a:off x="2561775" y="5673515"/>
            <a:ext cx="392152" cy="392152"/>
          </a:xfrm>
          <a:prstGeom prst="rect">
            <a:avLst/>
          </a:prstGeom>
        </p:spPr>
      </p:pic>
      <p:sp>
        <p:nvSpPr>
          <p:cNvPr id="22" name="Espace réservé du contenu 2">
            <a:extLst>
              <a:ext uri="{FF2B5EF4-FFF2-40B4-BE49-F238E27FC236}">
                <a16:creationId xmlns:a16="http://schemas.microsoft.com/office/drawing/2014/main" id="{A10E082E-D373-D325-B3D2-3446A3D7199F}"/>
              </a:ext>
            </a:extLst>
          </p:cNvPr>
          <p:cNvSpPr txBox="1">
            <a:spLocks/>
          </p:cNvSpPr>
          <p:nvPr/>
        </p:nvSpPr>
        <p:spPr bwMode="gray">
          <a:xfrm>
            <a:off x="2902422" y="5744334"/>
            <a:ext cx="736593" cy="391320"/>
          </a:xfrm>
          <a:prstGeom prst="rect">
            <a:avLst/>
          </a:prstGeom>
          <a:ln>
            <a:noFill/>
            <a:prstDash val="dash"/>
          </a:ln>
        </p:spPr>
        <p:txBody>
          <a:bodyPr vert="horz" lIns="0" tIns="0" rIns="0" bIns="0" rtlCol="0" anchor="ctr"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a:hlinkClick r:id="rId5"/>
              </a:rPr>
              <a:t>Lien</a:t>
            </a:r>
            <a:endParaRPr lang="fr-FR">
              <a:cs typeface="Arial"/>
            </a:endParaRPr>
          </a:p>
        </p:txBody>
      </p:sp>
    </p:spTree>
    <p:extLst>
      <p:ext uri="{BB962C8B-B14F-4D97-AF65-F5344CB8AC3E}">
        <p14:creationId xmlns:p14="http://schemas.microsoft.com/office/powerpoint/2010/main" val="3650895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025" b="15025"/>
          <a:stretch>
            <a:fillRect/>
          </a:stretch>
        </p:blipFill>
        <p:spPr/>
      </p:pic>
      <p:sp>
        <p:nvSpPr>
          <p:cNvPr id="3" name="Titre 2"/>
          <p:cNvSpPr>
            <a:spLocks noGrp="1"/>
          </p:cNvSpPr>
          <p:nvPr>
            <p:ph type="title"/>
          </p:nvPr>
        </p:nvSpPr>
        <p:spPr>
          <a:xfrm>
            <a:off x="479999" y="984000"/>
            <a:ext cx="11232000" cy="5392800"/>
          </a:xfrm>
        </p:spPr>
        <p:txBody>
          <a:bodyPr/>
          <a:lstStyle/>
          <a:p>
            <a:pPr marL="0" indent="0">
              <a:buNone/>
            </a:pPr>
            <a:r>
              <a:rPr lang="fr-FR" sz="4300"/>
              <a:t>Temps d’échanges</a:t>
            </a:r>
          </a:p>
        </p:txBody>
      </p:sp>
      <p:sp>
        <p:nvSpPr>
          <p:cNvPr id="5" name="Espace réservé du numéro de diapositive 4"/>
          <p:cNvSpPr>
            <a:spLocks noGrp="1"/>
          </p:cNvSpPr>
          <p:nvPr>
            <p:ph type="sldNum" sz="quarter" idx="4"/>
          </p:nvPr>
        </p:nvSpPr>
        <p:spPr/>
        <p:txBody>
          <a:bodyPr/>
          <a:lstStyle/>
          <a:p>
            <a:fld id="{48700529-637E-497F-96A9-857B3D88DE91}" type="slidenum">
              <a:rPr lang="fr-FR" smtClean="0"/>
              <a:pPr/>
              <a:t>33</a:t>
            </a:fld>
            <a:endParaRPr lang="fr-FR"/>
          </a:p>
        </p:txBody>
      </p:sp>
    </p:spTree>
    <p:extLst>
      <p:ext uri="{BB962C8B-B14F-4D97-AF65-F5344CB8AC3E}">
        <p14:creationId xmlns:p14="http://schemas.microsoft.com/office/powerpoint/2010/main" val="3402779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79999" y="1186374"/>
            <a:ext cx="11232000" cy="960000"/>
          </a:xfrm>
        </p:spPr>
        <p:txBody>
          <a:bodyPr/>
          <a:lstStyle/>
          <a:p>
            <a:r>
              <a:rPr lang="fr-FR"/>
              <a:t>On se retrouve ...... :</a:t>
            </a:r>
          </a:p>
        </p:txBody>
      </p:sp>
      <p:sp>
        <p:nvSpPr>
          <p:cNvPr id="6" name="Espace réservé du pied de page 5"/>
          <p:cNvSpPr>
            <a:spLocks noGrp="1"/>
          </p:cNvSpPr>
          <p:nvPr>
            <p:ph type="ftr" sz="quarter" idx="3"/>
          </p:nvPr>
        </p:nvSpPr>
        <p:spPr/>
        <p:txBody>
          <a:bodyPr/>
          <a:lstStyle/>
          <a:p>
            <a:fld id="{43BEBF48-918F-45E2-88E7-7510024CF073}" type="datetime1">
              <a:rPr lang="fr-FR" smtClean="0"/>
              <a:pPr/>
              <a:t>22/11/2022</a:t>
            </a:fld>
            <a:endParaRPr lang="fr-FR"/>
          </a:p>
        </p:txBody>
      </p:sp>
      <p:sp>
        <p:nvSpPr>
          <p:cNvPr id="7" name="Espace réservé du numéro de diapositive 6"/>
          <p:cNvSpPr>
            <a:spLocks noGrp="1"/>
          </p:cNvSpPr>
          <p:nvPr>
            <p:ph type="sldNum" sz="quarter" idx="4"/>
          </p:nvPr>
        </p:nvSpPr>
        <p:spPr/>
        <p:txBody>
          <a:bodyPr/>
          <a:lstStyle/>
          <a:p>
            <a:fld id="{48700529-637E-497F-96A9-857B3D88DE91}" type="slidenum">
              <a:rPr lang="fr-FR" smtClean="0"/>
              <a:pPr/>
              <a:t>34</a:t>
            </a:fld>
            <a:endParaRPr lang="fr-FR"/>
          </a:p>
        </p:txBody>
      </p:sp>
      <p:sp>
        <p:nvSpPr>
          <p:cNvPr id="25" name="AutoShape 2" descr="data:image/jpg;base64,%20/9j/4AAQSkZJRgABAQEAYABgAAD/2wBDAAUDBAQEAwUEBAQFBQUGBwwIBwcHBw8LCwkMEQ8SEhEPERETFhwXExQaFRERGCEYGh0dHx8fExciJCIeJBweHx7/2wBDAQUFBQcGBw4ICA4eFBEUHh4eHh4eHh4eHh4eHh4eHh4eHh4eHh4eHh4eHh4eHh4eHh4eHh4eHh4eHh4eHh4eHh7/wAARCAFPAU8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7L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juJobe3kuLiRIoo1LO7HAUDqSakriPj7JJF8EvGckblHXRbkqwOCD5ZrWjT9pUjDu0hN2R81/FP8Aa71iPxBPY+A9MsV06BzH9qvUZ3mIP3lAI2j65rjf+Gtfil/zz0T/AMBm/wDiq8G0+EXV/b27MQJZFUkdeTX2lbfsc+D5raKX/hJtaBeNWP8Aq+pH+7X6PisNk+WQhGtDfyvsckXUnszyb/hrX4pf889E/wDAZv8A4qj/AIa1+KX/ADz0T/wGb/4qvXf+GNfB/wD0M+tf+Q//AImj/hjXwf8A9DPrX/kP/wCJri+v8P8A8i/8BZXLV7nkX/DWvxS/556J/wCAzf8AxVH/AA1r8Uv+eeif+Azf/FV67/wxr4P/AOhn1r/yH/8AE0f8Ma+D/wDoZ9a/8h//ABNH1/h/+Rf+AsOWr3PIv+Gtfil/zz0T/wABm/8AiqP+Gtfil/zz0T/wGb/4qvXf+GNfB/8A0M+tf+Q//iaP+GNfB/8A0M+tf+Q//iaPr/D/APIv/AWHLV7nkX/DWvxS/wCeeif+Azf/ABVH/DWvxS/556J/4DN/8VXrv/DGvg//AKGfWv8AyH/8TR/wxr4P/wChn1r/AMh//E0fX+H/AORf+AsOWr3PPPA/7SPxg8XeK9P8Oaavh9Lq+lEaNLAwVfUn5/St34y/Gz41fC/xUug6xN4bu3khE0U0Fu+GU8cjfkcg9a6uz/Y+8L2d1HdWni7XoJ4mDRyI0YZSO4O2rOu/sm6LruoPqGs+N/EV/duAGlmeNmIAwB92ud4zJfbKSS5Larld7+o+WpY8U/4a1+KX/PPRP/AZv/iqP+Gtfil/zz0T/wABm/8Aiq9d/wCGNfB//Qz61/5D/wDiaP8AhjXwf/0M+tf+Q/8A4muj6/w//Iv/AAFi5avc8i/4a1+KX/PPRP8AwGb/AOKo/wCGtfil/wA89E/8Bm/+Kr13/hjXwf8A9DPrX/kP/wCJo/4Y18H/APQz61/5D/8AiaPr/D/8i/8AAWHLV7nkX/DWvxS/556J/wCAzf8AxVH/AA1r8Uv+eeif+Azf/FV67/wxr4P/AOhn1r/yH/8AE0f8Ma+D/wDoZ9a/8h//ABNH1/h/+Rf+AsOWr3PIv+Gtfil/zz0T/wABm/8AiqP+Gtfil/zz0T/wGb/4qvXf+GNfB/8A0M+tf+Q//iaP+GNfB/8A0M+tf+Q//iaPr/D/APIv/AWHLV7nkX/DWvxS/wCeeif+Azf/ABVH/DWvxS/556J/4DN/8VXrv/DGvg//AKGfWv8AyH/8TR/wxr4P/wChn1r/AMh//E0fX+H/AORf+AsOWr3PIv8AhrX4pf8APPRP/AZv/iqP+Gtfil/zz0T/AMBm/wDiq9d/4Y18H/8AQz61/wCQ/wD4mj/hjXwf/wBDPrX/AJD/APiaPr/D/wDIv/AWHLV7nkX/AA1r8Uv+eeif+Azf/FUf8Na/FL/nnon/AIDN/wDFV67/AMMa+D/+hn1r/wAh/wDxNH/DGvg//oZ9a/8AIf8A8TR9f4f/AJF/4Cw5avc8i/4a1+KX/PPRP/AZv/iqP+Gtfil/zz0T/wABm/8Aiq9d/wCGNfB//Qz61/5D/wDiaP8AhjXwf/0M+tf+Q/8A4mj6/wAP/wAi/wDAWHLV7nkX/DWvxS/556J/4DN/8VR/w1r8Uv8Annon/gM3/wAVXrv/AAxr4P8A+hn1r/yH/wDE0f8ADGvg/wD6GfWv/If/AMTR9f4f/kX/AICw5avc8i/4a1+KX/PPRP8AwGb/AOKo/wCGtfil/wA89E/8Bm/+Kr13/hjXwf8A9DPrX/kP/wCJo/4Y18H/APQz61/5D/8AiaPr/D/8i/8AAWHLV7nkX/DWvxS/556J/wCAzf8AxVen/Aj9qq68QeJrbw747sLK1a9kEVtfWgZEVjwA4JPU98jFVPHP7JnhTw/4N1jW4PEesSy2NnJcRo/l7WKrnBwvTivj5XeGUPGxV0bKsDyCD1rtoYLKc0ozVCFrdbWaZLlUg9T9egQQCDkHoaKq6QSdKtCeSYE/9BFWq/NGrOx2BRRRSAKKKKACuF/aC/5Id41/7Al1/wCizXdVwv7QX/JDvGv/AGBLr/0Wa6cH/vFP1X5ilsz8ydC/5DNl/wBd0/nX60ab/wAg62/64p/IV+S+hf8AIZsv+u6fzr9aNN/5B1t/1xT+Qr7DjTej8/0OfDdSxRRRXwx0hRRRQAUUUUAFFFFABRRRQAUUUUAFFFFABRRRQAUUUUAFFFFABRRRQAUUUUAFFFFABRRRQAUUUUAcn8Y/+SU+Kf8AsFz/APoBr8r3++31r9UPjH/ySnxT/wBguf8A9ANfle/32+tfoPBn8Gr6r8jkxG6P1y0f/kE2f/XBP/QRVqquj/8AIJs/+uCf+girVfAS3Z1oKKKKkAooooAK4X9oL/kh3jX/ALAl1/6LNd1XC/tBf8kO8a/9gS6/9FmunB/7xT9V+YpbM/MnQv8AkM2X/XdP51+tGm/8g62/64p/IV+S+hf8hmy/67p/Ov1o03/kHW3/AFxT+Qr7DjTej8/0OfDdSxRRRXwx0hRRRQAUUUUAFFFFABRRRQAUUUUAFFFFABRRRQAUUUUAFFFFABRRRQAUUUUAFFFFABRRRQAUUUUAcn8Y/wDklPin/sFz/wDoBr8r3++31r9UPjH/AMkp8U/9guf/ANANfle/32+tfoPBn8Gr6r8jkxG6P1y0f/kE2f8A1wT/ANBFWqq6P/yCbP8A64J/6CKtV8BLdnWgoooqQCiiigArhf2gv+SHeNf+wJdf+izXdVwv7QX/ACQ7xr/2BLr/ANFmunB/7xT9V+YpbM/MnQv+QzZf9d0/nX60ab/yDrb/AK4p/IV+S+hf8hmy/wCu6fzr9aNN/wCQdbf9cU/kK+w403o/P9Dnw3UsUUUV8MdIUUUUAFFFFABRRRQAUUUUAFFFFABRRRQAUUUUAFFFFABRRRQAUUUUAFFFFABRRRQAUUUUAFFFFAHJ/GP/AJJT4p/7Bc//AKAa/K9/vt9a/VD4x/8AJKfFP/YLn/8AQDX5Xv8Afb61+g8GfwavqvyOTEbo/XLR/wDkE2f/AFwT/wBBFWqq6P8A8gmz/wCuCf8AoIq1XwEt2daCiiipAKKKKACuF/aC/wCSHeNf+wJdf+izXdVwv7QX/JDvGv8A2BLr/wBFmunB/wC8U/VfmKWzPzJ0L/kM2X/XdP51+tGm/wDIOtv+uKfyFfkvoX/IZsv+u6fzr9aNN/5B1t/1xT+Qr7DjTej8/wBDnw3UsUUUV8MdIUV5Jq+u+P8AWPi7rPhPw1qmmafaabp0F1m4hLl2kd1x0PHy1p+C/GXiS28cnwH48s7CPVJbY3WnXtgW8i8jGdww3IdcEkYAxigD0iivCPDPij4t674U1Txfp2o+HjbWU9zssbqJxvSEngso4JA65r0bRfHlne/CVfH9zAba3XT5LuWInkGMNuUeuSpx9RQB2NFebfAvxtrXimx1Ox8UW0NprVjcBvLjGBJbyIskTgf7rgH3BrD8EfFXVbj4va34R8SW0MGmPeG20a9UYDyrGHaFz2bHI9cgUAey0VwieK9SPxY1rwyVi+xWehrfRHHzeYXK8+2BXI/DjUPi14z8N2viWLxDolpa3NzOq27WxLBI53jxnb1ISgD2miq1xcJY6ZJd30ihLeEyTuBwAq5Y/oa4n4e+NLrUvBN7428RlLLTJriRrONIyzR26uUVjgEkvgNxn71AHf0Vy3g/4g+E/Fl9NY6JqUkl3CnmPBPay28mzONwWRVJGe44qpq3xS8EaX4gOg3OryPfiRYnS3s5p1R26KzxoVU89yKAO0oqK8uIrS0lup2ZYokLuQpYgAZPA5P4V5/8Kfi14e8e29x9l+029xDcXK7ZLSVE8qKVkDmRlCDIAJGcjPIGKAPRaK4jT/ix4Bv9bTR7bXc3Ekhijke1mSCRvRZmURt+Dc10o17ST4lPhwXi/wBqC2N0bfac+UGC7s4x1Yd+9AGlRXKeLPFNnHpXiix0nUFGs6NYmaZAhzCWjLRnkYORz3rM8J+OLHT/AIOeFvFPjDVVjlvtLtZJpTGS80zxKx2ogJYk5OFFAHfUVzXhLx14X8VW11PoupGUWg3XEcsEkEsYxnJjkVWx74q5Y+KNCvfC/wDwk1rqCSaT5fm/aArAbfXGM/pQBs0Vymu/ETwjoulafqV9qjeRqMQmtBBbSzSSxkA7hGil8cjnHGas2fjbwzdeFJPFKal5WkRbt888LwlSOoKuA2fbFAHRUVzHg7x94V8W3E1toepPLcQrueGe2lt5Nv8AeCyKpI9wCKyfj145/wCFf/DPVtegJ+3xwEWY8lnUycAbsAgDnqeKAO9oryzwF4y0XRvD0d94i+IV9q4vt7Qyajp32Rg0ePMCII1JHzr2Oe3ep9Z+JMcN94X13TJGuPC2rXp0y5ea2khkhnfHlNtdQ23hskj0oA9MooFFAHJ/GP8A5JT4p/7Bc/8A6Aa/K9/vt9a/VD4x/wDJKfFP/YLn/wDQDX5Xv99vrX6DwZ/Bq+q/I5MRuj9ctH/5BNn/ANcE/wDQRVqquj/8gmz/AOuCf+girVfAS3Z1oKKKKkAooooAK4X9oL/kh3jX/sCXX/os13VcL+0F/wAkO8a/9gS6/wDRZrpwf+8U/VfmKWzPzJ0L/kM2X/XdP51+tGm/8g62/wCuKfyFfkvoX/IZsv8Arun86/WjTf8AkHW3/XFP5CvsONN6Pz/Q58N1LFFFFfDHSeMaVruiaL+0p4vbWNY0/ThJodls+1XKRbsSS5xuIzS22o23j79oTQ9W8OlrrSPC9lcC5v1QiKSadGQRoxA34GDkZHNel6z4R8J61eC81jwxompXIG0TXdhFK4HpuZSa09OsLHTbVbTTrO2s7dfuxQRLGg+gAxQB8q+HfB2uap8HNa1zSNe1SeODVLma50aKTZFdQJKTLEGX5gWTcBg9TXa+PtVtfHHg/wAFeBfh3PZ20et7blhyUtbe3O9kcDnBZGQ+pBr3WxsbKwgMFjZ29rEWLFIYgiknqcDuar6foeiafMs2n6Pp9pKqlFeC2RGCkkkAgdCST9SaAPFHtvF/gP4veH/FHirUNLn03V4l0O5azRkWLGTAWyAMl2Vc9elP8PeEYfGml/EfSPO8i9h8SfaLC5U829ykETRuD6bgM+oyK9wv7Gyv4VhvrO3uoldZFSaMOodTlWAPcEAg9jS2tnZ2jTNa2sEDTv5kpjjCmRsY3NjqcAcn0oA+ffg/4mvvEfxb8TjWbZrTXNN8MrZ6lCwxiVJWw49nXD/8CrL+Bnh34V3XgzTdS1nxZLaaz/aF072w8UzW6hxdSbR5AlCjIC8bec+9fSUWl6bFf3GoR6daJeXKhJ7hYVEkqjoGbGWHsaxW+H/gNrg3DeCfDRmL7zIdKg3bs5znbnOe9ACfE1JJvhd4mjs23O+jXQiKnO7MLYwa80TxlJ4Z+AHgZ9Kt7Fmv4LSxae+z9ntW2AO8h7YYHGf4sV7cYYjAbcxp5JXZs2/LtxjGPTFcj4O8BafoPh+/8N3Xlatok13JPbWl5Csiwq7F2QgjkBySM9OKAPK9KvLi4/aP0VD4stvEF1/YU6me2hjEUR3EhN6DDc4OCTW7+z7rXhjR/B97pGtahp2n66ms3n2+C8lSOaSRrlyjYbBcEFdp54xivVNI8N+HtHCDSdC0yw8vOz7PaJHtz1xtFQal4R8Kalqi6rqPhnRry/Ugi5nso3lBHT5iM8cYoAzbKx8dr4ta5u9a0yXQSzEWqQkTbSDtG7HrjvXkngO4af4BeMfDum3kQ16PVNXL2SygXAQ3kjH5M7sFM445zX0RWZb+H9BttYl1m30XTodSlG2S7jtkWZx7uBk0AeH+Ntc8F6h+zXpui6RcWE+oPa2MNjp8G37THcK0eR5Y+ZGG1skgd89a3ft0Ph/9obTLjxNfW9ibnwi0IuLmUJHJMssO5d543cE4zzivTLXwj4VtdXOsWvhrR4NRLFjdx2Uay5PU7wM596sa9oGha9CkOuaNp2pxxnKLd2yShT6jcDigDw2w1jT9b8dfGu+0y4S4tRpdrEJk+65W2IYqe4z3HBqro0ttY2nwQ1fXGjTQI9Bhj86b/UxXbQRmN2J4X5Q43H16177ZaFoljBJBZaPp1tFKgjkSG2RFdAMBSAOQBxin3WjaPdaSukXWlWM+nKgRbSS3RoQoGAAhG3A7DFAHkV7dWGvftCC98LTQXtvb+F7yHVri0YPE8rtEYUZl4Z8BsdwM1z3hnxZ4f0n9lm50681S1TUbSzktpbHzB9oEoIBXy/vZz7V73oWhaJoNs1toekWGmQudzJaW6RKx9SFAyaqN4P8ACTao+qN4X0Vr9yS9ybGIyMT1Jbbkn3oA8ntdH0+Xwj4A8RWfjSx8M+JbHQEitHu3i8u4gdULowfsSq8ryK5z4h+I9a8YfCTTdRuorWxTSfGCw6rd2MRmtZYYt6tcIGB3xklTyCORXv2q+E/C+rQ20OqeHNIvY7Vdlus9lG4hX+6mR8o9hV2DStLt9L/suDTbOLT9uz7KkCrFt9NgGMe2KAPJ/C+iR6p8TNH8TXHxO0vXL7T7OaOO3shAGeFyhbd5YzgbR1qT9ojXtH1/9nPxlfaPqEN5bRQtA8kZ+VZFdQy/UV6LonhDwpod091ovhnRtNuHUq0trZRxOVPUZUA49qsxaBoUWmT6XHo2nLYTuzzWotk8qRicksmMEk+ooA8v+K9jZaj8VPhfBfQxzxrJcSKjgEFgIsZB69au/tP7R8OLW3jAFxPq1tDagDnzSTtx78GvTZrGymuILiazt5JrfPkyPEC0Weu0nkdB09K57xT4Qj8ReKtB1TULtjZaNK1zFZAfLJccbJGP+xg4/wB40AdNDkQoD12jP5U+iigDk/jH/wAkp8U/9guf/wBANfle/wB9vrX6ofGP/klPin/sFz/+gGvyvf77fWv0Hgz+DV9V+RyYjdH65aP/AMgmz/64J/6CKtVV0f8A5BNn/wBcE/8AQRVqvgJbs60FFFFSAUUUUAFcL+0F/wAkO8a/9gS6/wDRZruq4X9oL/kh3jX/ALAl1/6LNdOD/wB4p+q/MUtmfmToX/IZsv8Arun86/WjTf8AkHW3/XFP5CvyX0L/AJDNl/13T+dfrRpv/IOtv+uKfyFfYcab0fn+hz4bqWKKKK+GOkKKKKACiiigAooooAKKKKACiiigAooooAKKKKACiiigAooooAKKKKACiiigAooooAKKKKACiiigDk/jH/ySnxT/ANguf/0A1+V7/fb61+qHxj/5JT4p/wCwXP8A+gGvyvf77fWv0Hgz+DV9V+RyYjdH65aP/wAgmz/64J/6CKtVV0f/AJBNn/1wT/0EVar4CW7OtBRRRUgFFFFABXC/tBf8kO8a/wDYEuv/AEWa7quF/aC/5Id41/7Al1/6LNdOD/3in6r8xS2Z+ZOhf8hmy/67p/Ov1o03/kHW3/XFP5CvyX0L/kM2X/XdP51+tGm/8g62/wCuKfyFfYcab0fn+hz4bqWKKKK+GOkKKKKACiiigAooooAKKKKACiiigAooooAKKKKACiiigAooooAKKKKACiiigAooooAKKKKACiiigDk/jH/ySnxT/wBguf8A9ANfle/32+tfqh8Y/wDklPin/sFz/wDoBr8r3++31r9B4M/g1fVfkcmI3R+uWj/8gmz/AOuCf+girVVdH/5BNn/1wT/0EVar4CW7OtBRRRUgFFFFABXC/tBf8kO8a/8AYEuv/RZruq4X9oL/AJId41/7Al1/6LNdOD/3in6r8xS2Z+ZOhf8AIZsv+u6fzr9aNN/5B1t/1xT+Qr8l9C/5DNl/13T+dfrRpv8AyDrb/rin8hX2HGm9H5/oc+G6liiiivhjpCiiigAooooAKKKKACiiigAooooAKKKKACiiigAooooAKKKKACiiigAooooAKKKKACiiigAooooA5P4x/wDJKfFP/YLn/wDQDX5Xv99vrX6ofGP/AJJT4p/7Bc//AKAa/K9/vt9a/QeDP4NX1X5HJiN0frlo/wDyCbP/AK4J/wCgirVVdH/5BNn/ANcE/wDQRVqvgJbs60FFFFSAUUUUAFcL+0F/yQ7xr/2BLr/0Wa7quF/aC/5Id41/7Al1/wCizXTg/wDeKfqvzFLZn5k6F/yGbL/run86/WjTf+Qdbf8AXFP5CvyX0L/kM2X/AF3T+dfrRpv/ACDrb/rin8hX2HGm9H5/oc+G6liiiivhjpCiiigAooooAKKKKACiiigAooooAKKKKACiiigAooooAKKKKACiiigAooooAKKKKACiiigAooooA5P4x/8AJKfFP/YLn/8AQDX5Xv8Afb61+qHxj/5JT4p/7Bc//oBr8r3++31r9B4M/g1fVfkcmI3R+uWj/wDIJs/+uCf+girVVdH/AOQTZ/8AXBP/AEEVar4CW7OtBRRRUgFFFFABXC/tBf8AJDvGv/YEuv8A0Wa7quF/aC/5Id41/wCwJdf+izXTg/8AeKfqvzFLZn5k6F/yGbL/AK7p/Ov1o03/AJB1t/1xT+Qr8l9C/wCQzZf9d0/nX60ab/yDrb/rin8hX2HGm9H5/oc+G6liiiivhjpCiiigAooooAKKKKACiiigAooooAKKKKACiiigAooooAKKKKACiiigAooooAKKKKACiiigAooooA5P4x/8kp8U/wDYLn/9ANfle/32+tfqh8Y/+SU+Kf8AsFz/APoBr8r3++31r9B4M/g1fVfkcmI3R+uWj/8AIJs/+uCf+girVVdH/wCQTZ/9cE/9BFWq+AluzrQUUUVIBRXyz8W/2qdS8G/EDVvC9p4OhmTTbhoTPNdlTLj+IDbwPxrk/wDhs7XP+hLsv/A1v/iK92lw5mFWCnGGj13X+Zk60E9z7Srz39pGSaL4FeMTCuSdKmVuM4UqQf0r5v8A+Gztc/6Euy/8DW/+Iqh4i/a4v9f0G/0TUvA1lLZX0D286fbSMowwR9z0rpw3DmY0q0Junomnuv8AMTrQa3Pme1me3uI548b42DLkZGRXucX7V3xbjiSNbnRdqqFH/EvHQfjXhk7RtO7QxmOMsSqFt20eme9R1+i4jBYfE29tBSt3ONScdme8/wDDWXxd/wCfnRf/AAXj/Gj/AIay+Lv/AD86L/4Lx/jXg1Fc39jYD/nzH7ivaT7nvP8Aw1l8Xf8An50X/wAF4/xo/wCGsvi7/wA/Oi/+C8f414NRR/Y2A/58x+4PaT7nvP8Aw1l8Xf8An50X/wAF4/xo/wCGsvi7/wA/Oi/+C8f414NRR/Y2A/58x+4PaT7nvP8Aw1l8Xf8An50X/wAF4/xo/wCGsvi7/wA/Oi/+C8f414NRR/Y2A/58x+4PaT7nvP8Aw1l8Xf8An50X/wAF4/xo/wCGsvi7/wA/Oi/+C8f414NW54DsNB1PxZYWHibVX0nSpnKz3ix7/K4OCRkcZxn2qZ5Rl8IuTorTyBVJ9z13/hrL4u/8/Oi/+C8f40f8NZfF3/n50X/wXj/GuiX4FfBhlDL8arIgjIPlr0/77pf+FE/Bn/otNn/37X/4uvJ58m/58/8Akj/yNLVO/wCJzn/DWXxd/wCfnRf/AAXj/Gj/AIay+Lv/AD86L/4Lx/jXR/8ACifgz/0Wmz/79r/8XR/won4M/wDRabP/AL9r/wDF0c+S/wDPn/yR/wCQWqd/xOc/4ay+Lv8Az86L/wCC8f40f8NZfF3/AJ+dF/8ABeP8a6P/AIUT8Gf+i02f/ftf/i6P+FE/Bn/otNn/AN+1/wDi6OfJf+fP/kj/AMgtU7/ic5/w1l8Xf+fnRf8AwXj/ABo/4ay+Lv8Az86L/wCC8f410f8Awon4M/8ARabP/v2v/wAXR/won4M/9Fps/wDv2v8A8XRz5L/z5/8AJH/kFqnf8TnP+Gsvi7/z86L/AOC8f40f8NZfF3/n50X/AMF4/wAa6P8A4UT8Gf8AotNn/wB+1/8Ai6jufgf8Fre3kuJfjVaBI1LHESk/+h0c+Tf8+f8AyR/5Bap3/EwP+Gsvi7/z86L/AOC8f40f8NZfF3/n50X/AMF4/wAa8R1mOyh1e8h02d7iySZ1t5XXazxg/KxHYkYqpXrrJ8vav7GP3GftJ9z3n/hrL4u/8/Oi/wDgvH+NH/DWXxd/5+dF/wDBeP8AGvBqKf8AY2A/58x+4PaT7nvP/DWXxd/5+dF/8F4/xo/4ay+Lv/Pzov8A4Lx/jXg1FH9jYD/nzH7g9pPue8/8NZfF3/n50X/wXj/Gj/hrL4u/8/Oi/wDgvH+NeDUUf2NgP+fMfuD2k+57z/w1l8Xf+fnRf/BeP8aP+Gsvi7/z86L/AOC8f414NRR/Y2A/58x+4PaT7ntmv/tPfFLW9EvdHvrjSDa3sDwTBbEA7WGDg54OK8UPJzQKt6Lc2dpqttdX9j9vtopA0lv5mwSAH7pODiumhhKOFi1Rgl6EuTluz9YvDskkugafJNCYZGtoyyE52naOKv18Vxftla1DEkSeCbJVRQqj7a3QD/cp/wDw2drv/QlWX/gY3/xFfmsuGcxbb5PxX+Z2+2h3PtGivi3/AIbO1z/oS7L/AMDW/wDiK9G/Z9/aPv8A4mePI/Ct54VjsfMgkmFzFclwmxc4IKjr9axr8PY+hTlUnDRavVf5jVWLdj5q/a9hjh+PWveWgXeyu3uTnJrzbwuuit4hsV8RSXUekGZftjWyhpRH32gkc198/tCfs9aX8UtVh1201U6Pq6RiKSQw+YkyDoCMjB5PNeRf8MYat/0Otr/4BH/4uvr8v4gwKwcKdSpyySs9H/kc86Uua6Rwnlfsu/8AP547/wC/Cf8AxVHlfsu/8/njv/vwn/xVd3/wxhq3/Q62v/gEf/i6P+GMNW/6HW1/8Aj/APF1H9o5d/0FS+9/5D5J/wAp4R8VE+GCvYn4cXGuyKQ32salEq46bduCc964evq//hjDVv8AodbX/wAAj/8AF0f8MYat/wBDra/+AR/+Lruo59ltKCj7a/m73/Ih0pvofKFFfV//AAxhq3/Q62v/AIBH/wCLo/4Yw1b/AKHW1/8AAI//ABda/wCseW/8/fwf+QvYz7HyhRX1f/wxhq3/AEOtr/4BH/4uj/hjDVv+h1tf/AI//F0f6x5b/wA/fwf+Qexn2PlCivq//hjDVv8AodbX/wAAj/8AF0f8MYat/wBDra/+AR/+Lo/1jy3/AJ+/g/8AIPYz7HyhRX1f/wAMYat/0Otr/wCAR/8Ai6P+GMNW/wCh1tf/AACP/wAXR/rHlv8Az9/B/wCQexn2PlCivq//AIYw1b/odbX/AMAj/wDF0f8ADGGrf9Dra/8AgEf/AIuj/WPLf+fv4P8AyD2M+x8o/nR+dfV3/DGGrf8AQ62v/gEf/i6P+GMNW/6HW1/8Aj/8XR/rFlv/AD9/B/5B7GfY+Ufzo/Ovq7/hjDVv+h1tf/AI/wDxdH/DGGrf9Dra/wDgEf8A4uj/AFiy3/n7+D/yD2M+x8o/nR+dfV3/AAxhq3/Q62v/AIBH/wCLo/4Yw1b/AKHW1/8AAI//ABdH+sWW/wDP38H/AJB7GfY+Ufzo/Ovq7/hjDVv+h1tf/AI//F0f8MYat/0Otr/4BH/4uj/WLLf+fv4P/IPYz7Hyj+dFfV3/AAxhq3/Q62v/AIBH/wCLo/4Yw1b/AKHW1/8AAI//ABdH+sWW/wDP38H/AJB7GfY+UKK+r/8AhjDVv+h1tf8AwCP/AMXR/wAMYat/0Otr/wCAR/8Ai6P9Y8t/5+/g/wDIPYz7HyhRX1f/AMMYat/0Otr/AOAR/wDi6P8AhjDVv+h1tf8AwCP/AMXR/rHlv/P38H/kHsZ9j5Qor6v/AOGMNW/6HW1/8Aj/APF0f8MYat/0Otr/AOAR/wDi6P8AWPLf+fv4P/IPYz7HyhRX1f8A8MYat/0Otr/4BH/4uj/hjDVv+h1tf/AI/wDxdH+seW/8/fwf+Qexn2PlCivq/wD4Yw1b/odbX/wCP/xdH/DGGrf9Dra/+AR/+Lo/1jy3/n7+D/yD2M+xU/Ym074XXul60fFcOl3GtK42pfqpCwY6pn3zn8K8+1q3+F5/aeW3hktl8FHU0EvlkfZ1XI3AH/nn/wDXr00fsY6wOnja2H0sz/8AF0n/AAxhq3/Q7Wv/AIBH/wCLryo5hlyxFSt9Zfvq1tdPTT7jTknZKw/9s/TPhPZ+DtKk8Lw6Rb62ZR5S2AUF4OMlsdR6fjXRfs/6R8C7j4CR3GvR6G935Df2xNc7fOikOeATyOMEYrmz+xjrB6+NrY/WzP8A8XQP2MdYxj/hNrbHp9jP/wAXXK8Rl7wkcP8AW3o731v6DtPmvynyvqQt11G5W0bdbiZxEfVMnH6V9C/sBxRt8WryRowzx2LbWI5XOc10f/DGGrf9Dta/+AR/+Lr3b9nz4KaP8JdPumivm1PVrzC3F20ewbB0VVycDOe/NdWcZ9gqmCnSpT5pNW2YqdKSkmz1eiiivzo6w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P/9k="/>
          <p:cNvSpPr>
            <a:spLocks noChangeAspect="1" noChangeArrowheads="1"/>
          </p:cNvSpPr>
          <p:nvPr/>
        </p:nvSpPr>
        <p:spPr bwMode="auto">
          <a:xfrm>
            <a:off x="21272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3" name="ZoneTexte 2"/>
          <p:cNvSpPr txBox="1"/>
          <p:nvPr/>
        </p:nvSpPr>
        <p:spPr>
          <a:xfrm>
            <a:off x="620486" y="1902933"/>
            <a:ext cx="11181442" cy="4031873"/>
          </a:xfrm>
          <a:prstGeom prst="rect">
            <a:avLst/>
          </a:prstGeom>
          <a:noFill/>
        </p:spPr>
        <p:txBody>
          <a:bodyPr wrap="square" lIns="91440" tIns="45720" rIns="91440" bIns="45720" rtlCol="0" anchor="t">
            <a:spAutoFit/>
          </a:bodyPr>
          <a:lstStyle/>
          <a:p>
            <a:pPr marL="342900" indent="-342900">
              <a:spcAft>
                <a:spcPts val="1200"/>
              </a:spcAft>
              <a:buFont typeface="Arial"/>
              <a:buChar char="•"/>
            </a:pPr>
            <a:r>
              <a:rPr lang="fr-FR" sz="2400"/>
              <a:t>Groupe 1 &gt; </a:t>
            </a:r>
            <a:r>
              <a:rPr lang="fr-FR" sz="2400" err="1"/>
              <a:t>EduLAB</a:t>
            </a:r>
            <a:r>
              <a:rPr lang="fr-FR" sz="2400"/>
              <a:t> du collège de </a:t>
            </a:r>
            <a:r>
              <a:rPr lang="fr-FR" sz="2400" b="1"/>
              <a:t>Pont de </a:t>
            </a:r>
            <a:r>
              <a:rPr lang="fr-FR" sz="2400" b="1" err="1"/>
              <a:t>Salars</a:t>
            </a:r>
            <a:r>
              <a:rPr lang="fr-FR" sz="2400"/>
              <a:t> : salle </a:t>
            </a:r>
            <a:r>
              <a:rPr lang="fr-FR" sz="2400" b="1"/>
              <a:t>Galilée 1</a:t>
            </a:r>
            <a:br>
              <a:rPr lang="fr-FR" sz="2400" b="1"/>
            </a:br>
            <a:endParaRPr lang="fr-FR" sz="2400">
              <a:cs typeface="Arial"/>
            </a:endParaRPr>
          </a:p>
          <a:p>
            <a:pPr marL="342900" indent="-342900">
              <a:spcAft>
                <a:spcPts val="1200"/>
              </a:spcAft>
              <a:buFont typeface="Arial"/>
              <a:buChar char="•"/>
            </a:pPr>
            <a:r>
              <a:rPr lang="fr-FR" sz="2400"/>
              <a:t>Groupe 2 &gt; </a:t>
            </a:r>
            <a:r>
              <a:rPr lang="fr-FR" sz="2400" err="1"/>
              <a:t>EduLAB</a:t>
            </a:r>
            <a:r>
              <a:rPr lang="fr-FR" sz="2400"/>
              <a:t> du collège de </a:t>
            </a:r>
            <a:r>
              <a:rPr lang="fr-FR" sz="2400" b="1"/>
              <a:t>Rignac</a:t>
            </a:r>
            <a:r>
              <a:rPr lang="fr-FR" sz="2400"/>
              <a:t> : salle </a:t>
            </a:r>
            <a:r>
              <a:rPr lang="fr-FR" sz="2400" b="1"/>
              <a:t>Galilée 2</a:t>
            </a:r>
            <a:br>
              <a:rPr lang="fr-FR" sz="2400" b="1">
                <a:cs typeface="Arial"/>
              </a:rPr>
            </a:br>
            <a:endParaRPr lang="fr-FR" sz="2400"/>
          </a:p>
          <a:p>
            <a:pPr marL="342900" indent="-342900">
              <a:spcAft>
                <a:spcPts val="1200"/>
              </a:spcAft>
              <a:buFont typeface="Arial"/>
              <a:buChar char="•"/>
            </a:pPr>
            <a:r>
              <a:rPr lang="fr-FR" sz="2400"/>
              <a:t>Groupe 3 &gt; </a:t>
            </a:r>
            <a:r>
              <a:rPr lang="fr-FR" sz="2400" err="1"/>
              <a:t>EduLAB</a:t>
            </a:r>
            <a:r>
              <a:rPr lang="fr-FR" sz="2400"/>
              <a:t> du collège de </a:t>
            </a:r>
            <a:r>
              <a:rPr lang="fr-FR" sz="2400" b="1"/>
              <a:t>Marcillac Vallon</a:t>
            </a:r>
            <a:r>
              <a:rPr lang="fr-FR" sz="2400"/>
              <a:t> : salle </a:t>
            </a:r>
            <a:r>
              <a:rPr lang="fr-FR" sz="2400" b="1"/>
              <a:t>Galilée 3</a:t>
            </a:r>
            <a:br>
              <a:rPr lang="fr-FR" sz="2400" b="1"/>
            </a:br>
            <a:endParaRPr lang="fr-FR" sz="2400">
              <a:cs typeface="Arial"/>
            </a:endParaRPr>
          </a:p>
          <a:p>
            <a:pPr marL="342900" indent="-342900">
              <a:spcAft>
                <a:spcPts val="1200"/>
              </a:spcAft>
              <a:buFont typeface="Arial"/>
              <a:buChar char="•"/>
            </a:pPr>
            <a:r>
              <a:rPr lang="fr-FR" sz="2400"/>
              <a:t>Groupe 4 &gt; </a:t>
            </a:r>
            <a:r>
              <a:rPr lang="fr-FR" sz="2400" err="1"/>
              <a:t>EduLAB</a:t>
            </a:r>
            <a:r>
              <a:rPr lang="fr-FR" sz="2400"/>
              <a:t> du lycée A. Monteil de </a:t>
            </a:r>
            <a:r>
              <a:rPr lang="fr-FR" sz="2400" b="1"/>
              <a:t>Rodez</a:t>
            </a:r>
            <a:r>
              <a:rPr lang="fr-FR" sz="2400"/>
              <a:t>  : salle </a:t>
            </a:r>
            <a:r>
              <a:rPr lang="fr-FR" sz="2400" b="1"/>
              <a:t>C26</a:t>
            </a:r>
            <a:br>
              <a:rPr lang="fr-FR" sz="2400" b="1"/>
            </a:br>
            <a:endParaRPr lang="fr-FR" sz="2400">
              <a:cs typeface="Arial"/>
            </a:endParaRPr>
          </a:p>
          <a:p>
            <a:pPr marL="342900" indent="-342900">
              <a:spcAft>
                <a:spcPts val="1200"/>
              </a:spcAft>
              <a:buFont typeface="Arial"/>
              <a:buChar char="•"/>
            </a:pPr>
            <a:r>
              <a:rPr lang="fr-FR" sz="2400">
                <a:ea typeface="+mn-lt"/>
                <a:cs typeface="+mn-lt"/>
              </a:rPr>
              <a:t>Groupe 5 &gt; </a:t>
            </a:r>
            <a:r>
              <a:rPr lang="fr-FR" sz="2400" err="1">
                <a:ea typeface="+mn-lt"/>
                <a:cs typeface="+mn-lt"/>
              </a:rPr>
              <a:t>EduLAB</a:t>
            </a:r>
            <a:r>
              <a:rPr lang="fr-FR" sz="2400">
                <a:ea typeface="+mn-lt"/>
                <a:cs typeface="+mn-lt"/>
              </a:rPr>
              <a:t> du lycée J. Jaurès de </a:t>
            </a:r>
            <a:r>
              <a:rPr lang="fr-FR" sz="2400" b="1">
                <a:ea typeface="+mn-lt"/>
                <a:cs typeface="+mn-lt"/>
              </a:rPr>
              <a:t>St </a:t>
            </a:r>
            <a:r>
              <a:rPr lang="fr-FR" sz="2400" b="1" err="1">
                <a:ea typeface="+mn-lt"/>
                <a:cs typeface="+mn-lt"/>
              </a:rPr>
              <a:t>Affrique</a:t>
            </a:r>
            <a:r>
              <a:rPr lang="fr-FR" sz="2400">
                <a:ea typeface="+mn-lt"/>
                <a:cs typeface="+mn-lt"/>
              </a:rPr>
              <a:t>  : salle </a:t>
            </a:r>
            <a:r>
              <a:rPr lang="fr-FR" sz="2400" b="1">
                <a:ea typeface="+mn-lt"/>
                <a:cs typeface="+mn-lt"/>
              </a:rPr>
              <a:t>C25</a:t>
            </a:r>
            <a:endParaRPr lang="fr-FR" sz="2400" b="1">
              <a:cs typeface="Arial"/>
            </a:endParaRPr>
          </a:p>
        </p:txBody>
      </p:sp>
    </p:spTree>
    <p:extLst>
      <p:ext uri="{BB962C8B-B14F-4D97-AF65-F5344CB8AC3E}">
        <p14:creationId xmlns:p14="http://schemas.microsoft.com/office/powerpoint/2010/main" val="12413395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Bulle narrative : ronde 8">
            <a:extLst>
              <a:ext uri="{FF2B5EF4-FFF2-40B4-BE49-F238E27FC236}">
                <a16:creationId xmlns:a16="http://schemas.microsoft.com/office/drawing/2014/main" id="{AC124686-1486-17D5-FCC9-7829DC58F308}"/>
              </a:ext>
            </a:extLst>
          </p:cNvPr>
          <p:cNvSpPr/>
          <p:nvPr/>
        </p:nvSpPr>
        <p:spPr>
          <a:xfrm>
            <a:off x="6096094" y="5271374"/>
            <a:ext cx="999412" cy="591788"/>
          </a:xfrm>
          <a:prstGeom prst="wedgeEllipseCallout">
            <a:avLst>
              <a:gd name="adj1" fmla="val -39930"/>
              <a:gd name="adj2" fmla="val 81950"/>
            </a:avLst>
          </a:prstGeom>
          <a:solidFill>
            <a:schemeClr val="bg1"/>
          </a:solidFill>
          <a:ln w="76200">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3C6BE272-40A8-59A5-7EC8-BB9CF17432E7}"/>
              </a:ext>
            </a:extLst>
          </p:cNvPr>
          <p:cNvSpPr>
            <a:spLocks noGrp="1"/>
          </p:cNvSpPr>
          <p:nvPr>
            <p:ph type="title"/>
          </p:nvPr>
        </p:nvSpPr>
        <p:spPr>
          <a:xfrm>
            <a:off x="350846" y="1006271"/>
            <a:ext cx="11232000" cy="960000"/>
          </a:xfrm>
        </p:spPr>
        <p:txBody>
          <a:bodyPr/>
          <a:lstStyle/>
          <a:p>
            <a:r>
              <a:rPr lang="fr-FR"/>
              <a:t>Remontées de terrain</a:t>
            </a:r>
            <a:br>
              <a:rPr lang="fr-FR"/>
            </a:br>
            <a:endParaRPr lang="fr-FR"/>
          </a:p>
        </p:txBody>
      </p:sp>
      <p:sp>
        <p:nvSpPr>
          <p:cNvPr id="3" name="Espace réservé du contenu 2">
            <a:extLst>
              <a:ext uri="{FF2B5EF4-FFF2-40B4-BE49-F238E27FC236}">
                <a16:creationId xmlns:a16="http://schemas.microsoft.com/office/drawing/2014/main" id="{55A4A47F-45D1-6491-04A0-BD49F3FAEB2A}"/>
              </a:ext>
            </a:extLst>
          </p:cNvPr>
          <p:cNvSpPr>
            <a:spLocks noGrp="1"/>
          </p:cNvSpPr>
          <p:nvPr>
            <p:ph sz="quarter" idx="14"/>
          </p:nvPr>
        </p:nvSpPr>
        <p:spPr>
          <a:xfrm>
            <a:off x="879734" y="1717944"/>
            <a:ext cx="2779902" cy="1127920"/>
          </a:xfrm>
          <a:ln>
            <a:solidFill>
              <a:schemeClr val="tx1"/>
            </a:solidFill>
            <a:prstDash val="dash"/>
          </a:ln>
        </p:spPr>
        <p:txBody>
          <a:bodyPr vert="horz" lIns="0" tIns="0" rIns="0" bIns="0" rtlCol="0" anchor="ctr" anchorCtr="0">
            <a:noAutofit/>
          </a:bodyPr>
          <a:lstStyle/>
          <a:p>
            <a:pPr algn="ctr"/>
            <a:r>
              <a:rPr lang="fr-FR" sz="2400"/>
              <a:t>Evolution de vos missions depuis l’an dernier</a:t>
            </a:r>
            <a:endParaRPr lang="fr-FR"/>
          </a:p>
        </p:txBody>
      </p:sp>
      <p:sp>
        <p:nvSpPr>
          <p:cNvPr id="5" name="Espace réservé du pied de page 4">
            <a:extLst>
              <a:ext uri="{FF2B5EF4-FFF2-40B4-BE49-F238E27FC236}">
                <a16:creationId xmlns:a16="http://schemas.microsoft.com/office/drawing/2014/main" id="{77A39287-0B1E-1D6D-E18D-7A3E35654DE4}"/>
              </a:ext>
            </a:extLst>
          </p:cNvPr>
          <p:cNvSpPr>
            <a:spLocks noGrp="1"/>
          </p:cNvSpPr>
          <p:nvPr>
            <p:ph type="ftr" sz="quarter" idx="3"/>
          </p:nvPr>
        </p:nvSpPr>
        <p:spPr/>
        <p:txBody>
          <a:bodyPr/>
          <a:lstStyle/>
          <a:p>
            <a:fld id="{49976239-D3AC-4C0B-9BC9-810E31DAA117}" type="datetime1">
              <a:rPr lang="fr-FR" smtClean="0"/>
              <a:pPr/>
              <a:t>22/11/2022</a:t>
            </a:fld>
            <a:endParaRPr lang="fr-FR"/>
          </a:p>
        </p:txBody>
      </p:sp>
      <p:sp>
        <p:nvSpPr>
          <p:cNvPr id="6" name="Espace réservé du numéro de diapositive 5">
            <a:extLst>
              <a:ext uri="{FF2B5EF4-FFF2-40B4-BE49-F238E27FC236}">
                <a16:creationId xmlns:a16="http://schemas.microsoft.com/office/drawing/2014/main" id="{E4548606-57F3-5A07-D077-A2F8BAE4CD51}"/>
              </a:ext>
            </a:extLst>
          </p:cNvPr>
          <p:cNvSpPr>
            <a:spLocks noGrp="1"/>
          </p:cNvSpPr>
          <p:nvPr>
            <p:ph type="sldNum" sz="quarter" idx="4"/>
          </p:nvPr>
        </p:nvSpPr>
        <p:spPr/>
        <p:txBody>
          <a:bodyPr/>
          <a:lstStyle/>
          <a:p>
            <a:fld id="{48700529-637E-497F-96A9-857B3D88DE91}" type="slidenum">
              <a:rPr lang="fr-FR" smtClean="0"/>
              <a:pPr/>
              <a:t>35</a:t>
            </a:fld>
            <a:endParaRPr lang="fr-FR"/>
          </a:p>
        </p:txBody>
      </p:sp>
      <p:sp>
        <p:nvSpPr>
          <p:cNvPr id="8" name="Bulle narrative : ronde 7">
            <a:extLst>
              <a:ext uri="{FF2B5EF4-FFF2-40B4-BE49-F238E27FC236}">
                <a16:creationId xmlns:a16="http://schemas.microsoft.com/office/drawing/2014/main" id="{811F627E-BF52-AC21-142A-618AA0596F08}"/>
              </a:ext>
            </a:extLst>
          </p:cNvPr>
          <p:cNvSpPr/>
          <p:nvPr/>
        </p:nvSpPr>
        <p:spPr>
          <a:xfrm>
            <a:off x="8169129" y="3436559"/>
            <a:ext cx="999412" cy="591788"/>
          </a:xfrm>
          <a:prstGeom prst="wedgeEllipseCallout">
            <a:avLst>
              <a:gd name="adj1" fmla="val -37152"/>
              <a:gd name="adj2" fmla="val 90361"/>
            </a:avLst>
          </a:prstGeom>
          <a:solidFill>
            <a:schemeClr val="bg1"/>
          </a:solidFill>
          <a:ln w="76200">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space réservé du contenu 2">
            <a:extLst>
              <a:ext uri="{FF2B5EF4-FFF2-40B4-BE49-F238E27FC236}">
                <a16:creationId xmlns:a16="http://schemas.microsoft.com/office/drawing/2014/main" id="{17B87F4A-59CB-1B6C-D9B3-823387F64088}"/>
              </a:ext>
            </a:extLst>
          </p:cNvPr>
          <p:cNvSpPr txBox="1">
            <a:spLocks/>
          </p:cNvSpPr>
          <p:nvPr/>
        </p:nvSpPr>
        <p:spPr bwMode="gray">
          <a:xfrm>
            <a:off x="4885537" y="2471867"/>
            <a:ext cx="2779902" cy="1127920"/>
          </a:xfrm>
          <a:prstGeom prst="rect">
            <a:avLst/>
          </a:prstGeom>
          <a:ln>
            <a:solidFill>
              <a:schemeClr val="tx1"/>
            </a:solidFill>
            <a:prstDash val="dash"/>
          </a:ln>
        </p:spPr>
        <p:txBody>
          <a:bodyPr vert="horz" lIns="0" tIns="0" rIns="0" bIns="0" rtlCol="0" anchor="ctr"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400"/>
              <a:t>Le CRCN et son outil d'application : PIX</a:t>
            </a:r>
            <a:endParaRPr lang="fr-FR" sz="2400">
              <a:cs typeface="Arial"/>
            </a:endParaRPr>
          </a:p>
        </p:txBody>
      </p:sp>
      <p:sp>
        <p:nvSpPr>
          <p:cNvPr id="16" name="Espace réservé du contenu 2">
            <a:extLst>
              <a:ext uri="{FF2B5EF4-FFF2-40B4-BE49-F238E27FC236}">
                <a16:creationId xmlns:a16="http://schemas.microsoft.com/office/drawing/2014/main" id="{4B6DDB58-788A-FE6B-76E6-FF9B356B4534}"/>
              </a:ext>
            </a:extLst>
          </p:cNvPr>
          <p:cNvSpPr txBox="1">
            <a:spLocks/>
          </p:cNvSpPr>
          <p:nvPr/>
        </p:nvSpPr>
        <p:spPr bwMode="gray">
          <a:xfrm>
            <a:off x="880753" y="3416439"/>
            <a:ext cx="1704752" cy="804331"/>
          </a:xfrm>
          <a:prstGeom prst="rect">
            <a:avLst/>
          </a:prstGeom>
          <a:ln>
            <a:solidFill>
              <a:schemeClr val="tx1"/>
            </a:solidFill>
            <a:prstDash val="dash"/>
          </a:ln>
        </p:spPr>
        <p:txBody>
          <a:bodyPr vert="horz" lIns="0" tIns="0" rIns="0" bIns="0" rtlCol="0" anchor="ctr"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r>
              <a:rPr lang="fr-FR" sz="2400"/>
              <a:t>Vos besoins</a:t>
            </a:r>
            <a:endParaRPr lang="fr-FR" sz="2400">
              <a:cs typeface="Arial"/>
            </a:endParaRPr>
          </a:p>
        </p:txBody>
      </p:sp>
      <p:sp>
        <p:nvSpPr>
          <p:cNvPr id="18" name="Espace réservé du contenu 2">
            <a:extLst>
              <a:ext uri="{FF2B5EF4-FFF2-40B4-BE49-F238E27FC236}">
                <a16:creationId xmlns:a16="http://schemas.microsoft.com/office/drawing/2014/main" id="{39E2E22C-05AE-5BEA-807E-D93DCCC77FA6}"/>
              </a:ext>
            </a:extLst>
          </p:cNvPr>
          <p:cNvSpPr txBox="1">
            <a:spLocks/>
          </p:cNvSpPr>
          <p:nvPr/>
        </p:nvSpPr>
        <p:spPr bwMode="gray">
          <a:xfrm>
            <a:off x="5179977" y="4124476"/>
            <a:ext cx="2257985" cy="960907"/>
          </a:xfrm>
          <a:prstGeom prst="rect">
            <a:avLst/>
          </a:prstGeom>
          <a:ln>
            <a:solidFill>
              <a:schemeClr val="tx1"/>
            </a:solidFill>
            <a:prstDash val="dash"/>
          </a:ln>
        </p:spPr>
        <p:txBody>
          <a:bodyPr vert="horz" lIns="0" tIns="0" rIns="0" bIns="0" rtlCol="0" anchor="ctr"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400"/>
              <a:t>Mise en œuvre d'EduConnect</a:t>
            </a:r>
            <a:endParaRPr lang="fr-FR" sz="2400">
              <a:cs typeface="Arial"/>
            </a:endParaRPr>
          </a:p>
        </p:txBody>
      </p:sp>
      <p:sp>
        <p:nvSpPr>
          <p:cNvPr id="19" name="Espace réservé du contenu 2">
            <a:extLst>
              <a:ext uri="{FF2B5EF4-FFF2-40B4-BE49-F238E27FC236}">
                <a16:creationId xmlns:a16="http://schemas.microsoft.com/office/drawing/2014/main" id="{E5145AB5-0B61-CA12-81AA-4B6DDCA4AFCA}"/>
              </a:ext>
            </a:extLst>
          </p:cNvPr>
          <p:cNvSpPr txBox="1">
            <a:spLocks/>
          </p:cNvSpPr>
          <p:nvPr/>
        </p:nvSpPr>
        <p:spPr bwMode="gray">
          <a:xfrm>
            <a:off x="9548528" y="3143270"/>
            <a:ext cx="1923958" cy="814771"/>
          </a:xfrm>
          <a:prstGeom prst="rect">
            <a:avLst/>
          </a:prstGeom>
          <a:ln>
            <a:solidFill>
              <a:schemeClr val="tx1"/>
            </a:solidFill>
            <a:prstDash val="dash"/>
          </a:ln>
        </p:spPr>
        <p:txBody>
          <a:bodyPr vert="horz" lIns="0" tIns="0" rIns="0" bIns="0" rtlCol="0" anchor="ctr"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400"/>
              <a:t>Inclusion et numérique</a:t>
            </a:r>
            <a:endParaRPr lang="fr-FR" sz="2400">
              <a:cs typeface="Arial"/>
            </a:endParaRPr>
          </a:p>
        </p:txBody>
      </p:sp>
      <p:sp>
        <p:nvSpPr>
          <p:cNvPr id="20" name="Espace réservé du contenu 2">
            <a:extLst>
              <a:ext uri="{FF2B5EF4-FFF2-40B4-BE49-F238E27FC236}">
                <a16:creationId xmlns:a16="http://schemas.microsoft.com/office/drawing/2014/main" id="{027F5CF0-9636-4544-B726-82781769CA66}"/>
              </a:ext>
            </a:extLst>
          </p:cNvPr>
          <p:cNvSpPr txBox="1">
            <a:spLocks/>
          </p:cNvSpPr>
          <p:nvPr/>
        </p:nvSpPr>
        <p:spPr bwMode="gray">
          <a:xfrm>
            <a:off x="8125759" y="4798044"/>
            <a:ext cx="2257985" cy="960907"/>
          </a:xfrm>
          <a:prstGeom prst="rect">
            <a:avLst/>
          </a:prstGeom>
          <a:ln>
            <a:solidFill>
              <a:schemeClr val="tx1"/>
            </a:solidFill>
            <a:prstDash val="dash"/>
          </a:ln>
        </p:spPr>
        <p:txBody>
          <a:bodyPr vert="horz" lIns="0" tIns="0" rIns="0" bIns="0" rtlCol="0" anchor="ctr"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400"/>
              <a:t>Passage à Scribe EOLE</a:t>
            </a:r>
            <a:endParaRPr lang="fr-FR" sz="2400">
              <a:cs typeface="Arial"/>
            </a:endParaRPr>
          </a:p>
        </p:txBody>
      </p:sp>
      <p:sp>
        <p:nvSpPr>
          <p:cNvPr id="21" name="Espace réservé du contenu 2">
            <a:extLst>
              <a:ext uri="{FF2B5EF4-FFF2-40B4-BE49-F238E27FC236}">
                <a16:creationId xmlns:a16="http://schemas.microsoft.com/office/drawing/2014/main" id="{2D1F2B15-0AB2-F542-D837-8DA5330E8D51}"/>
              </a:ext>
            </a:extLst>
          </p:cNvPr>
          <p:cNvSpPr txBox="1">
            <a:spLocks/>
          </p:cNvSpPr>
          <p:nvPr/>
        </p:nvSpPr>
        <p:spPr bwMode="gray">
          <a:xfrm>
            <a:off x="1995490" y="4982586"/>
            <a:ext cx="2257985" cy="1065290"/>
          </a:xfrm>
          <a:prstGeom prst="rect">
            <a:avLst/>
          </a:prstGeom>
          <a:ln>
            <a:solidFill>
              <a:schemeClr val="tx1"/>
            </a:solidFill>
            <a:prstDash val="dash"/>
          </a:ln>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400"/>
              <a:t>Usages pédagogiques de l'ENT</a:t>
            </a:r>
            <a:endParaRPr lang="fr-FR" sz="2400">
              <a:cs typeface="Arial"/>
            </a:endParaRPr>
          </a:p>
        </p:txBody>
      </p:sp>
      <p:sp>
        <p:nvSpPr>
          <p:cNvPr id="26" name="Bulle narrative : ronde 25">
            <a:extLst>
              <a:ext uri="{FF2B5EF4-FFF2-40B4-BE49-F238E27FC236}">
                <a16:creationId xmlns:a16="http://schemas.microsoft.com/office/drawing/2014/main" id="{76CA3B98-B33A-BDDD-8A97-66FE71358F3D}"/>
              </a:ext>
            </a:extLst>
          </p:cNvPr>
          <p:cNvSpPr/>
          <p:nvPr/>
        </p:nvSpPr>
        <p:spPr>
          <a:xfrm>
            <a:off x="734853" y="4979072"/>
            <a:ext cx="999412" cy="591788"/>
          </a:xfrm>
          <a:prstGeom prst="wedgeEllipseCallout">
            <a:avLst>
              <a:gd name="adj1" fmla="val -37152"/>
              <a:gd name="adj2" fmla="val 90361"/>
            </a:avLst>
          </a:prstGeom>
          <a:solidFill>
            <a:schemeClr val="bg1"/>
          </a:solidFill>
          <a:ln w="76200">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Bulle narrative : ronde 26">
            <a:extLst>
              <a:ext uri="{FF2B5EF4-FFF2-40B4-BE49-F238E27FC236}">
                <a16:creationId xmlns:a16="http://schemas.microsoft.com/office/drawing/2014/main" id="{017E93C3-1119-9868-02D1-B05434F5A107}"/>
              </a:ext>
            </a:extLst>
          </p:cNvPr>
          <p:cNvSpPr/>
          <p:nvPr/>
        </p:nvSpPr>
        <p:spPr>
          <a:xfrm>
            <a:off x="3673349" y="2847678"/>
            <a:ext cx="999412" cy="591788"/>
          </a:xfrm>
          <a:prstGeom prst="wedgeEllipseCallout">
            <a:avLst>
              <a:gd name="adj1" fmla="val -37152"/>
              <a:gd name="adj2" fmla="val 90361"/>
            </a:avLst>
          </a:prstGeom>
          <a:solidFill>
            <a:schemeClr val="bg1"/>
          </a:solidFill>
          <a:ln w="76200">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Bulle narrative : ronde 27">
            <a:extLst>
              <a:ext uri="{FF2B5EF4-FFF2-40B4-BE49-F238E27FC236}">
                <a16:creationId xmlns:a16="http://schemas.microsoft.com/office/drawing/2014/main" id="{B35AB584-C8C7-0910-589D-785B7EDEDCF7}"/>
              </a:ext>
            </a:extLst>
          </p:cNvPr>
          <p:cNvSpPr/>
          <p:nvPr/>
        </p:nvSpPr>
        <p:spPr>
          <a:xfrm>
            <a:off x="10891373" y="5264649"/>
            <a:ext cx="999412" cy="591788"/>
          </a:xfrm>
          <a:prstGeom prst="wedgeEllipseCallout">
            <a:avLst>
              <a:gd name="adj1" fmla="val -37152"/>
              <a:gd name="adj2" fmla="val 90361"/>
            </a:avLst>
          </a:prstGeom>
          <a:solidFill>
            <a:schemeClr val="bg1"/>
          </a:solidFill>
          <a:ln w="76200">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Bulle narrative : ronde 28">
            <a:extLst>
              <a:ext uri="{FF2B5EF4-FFF2-40B4-BE49-F238E27FC236}">
                <a16:creationId xmlns:a16="http://schemas.microsoft.com/office/drawing/2014/main" id="{AD04A632-AC50-1AC5-F048-CEF8ECB40257}"/>
              </a:ext>
            </a:extLst>
          </p:cNvPr>
          <p:cNvSpPr/>
          <p:nvPr/>
        </p:nvSpPr>
        <p:spPr>
          <a:xfrm>
            <a:off x="8166963" y="1535005"/>
            <a:ext cx="999412" cy="591788"/>
          </a:xfrm>
          <a:prstGeom prst="wedgeEllipseCallout">
            <a:avLst>
              <a:gd name="adj1" fmla="val -37152"/>
              <a:gd name="adj2" fmla="val 90361"/>
            </a:avLst>
          </a:prstGeom>
          <a:solidFill>
            <a:schemeClr val="bg1"/>
          </a:solidFill>
          <a:ln w="76200">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Espace réservé du contenu 2">
            <a:extLst>
              <a:ext uri="{FF2B5EF4-FFF2-40B4-BE49-F238E27FC236}">
                <a16:creationId xmlns:a16="http://schemas.microsoft.com/office/drawing/2014/main" id="{8209618B-9374-3186-477E-328055E9374F}"/>
              </a:ext>
            </a:extLst>
          </p:cNvPr>
          <p:cNvSpPr txBox="1">
            <a:spLocks/>
          </p:cNvSpPr>
          <p:nvPr/>
        </p:nvSpPr>
        <p:spPr bwMode="gray">
          <a:xfrm>
            <a:off x="9395101" y="1566092"/>
            <a:ext cx="2420469" cy="1027279"/>
          </a:xfrm>
          <a:prstGeom prst="rect">
            <a:avLst/>
          </a:prstGeom>
          <a:ln>
            <a:solidFill>
              <a:schemeClr val="tx1"/>
            </a:solidFill>
            <a:prstDash val="dash"/>
          </a:ln>
        </p:spPr>
        <p:txBody>
          <a:bodyPr vert="horz" lIns="0" tIns="0" rIns="0" bIns="0" rtlCol="0" anchor="ctr"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400"/>
              <a:t>Initiatives intéressantes à partager</a:t>
            </a:r>
            <a:endParaRPr lang="fr-FR" sz="2400">
              <a:cs typeface="Arial"/>
            </a:endParaRPr>
          </a:p>
        </p:txBody>
      </p:sp>
      <p:sp>
        <p:nvSpPr>
          <p:cNvPr id="4" name="Espace réservé du contenu 2">
            <a:extLst>
              <a:ext uri="{FF2B5EF4-FFF2-40B4-BE49-F238E27FC236}">
                <a16:creationId xmlns:a16="http://schemas.microsoft.com/office/drawing/2014/main" id="{500DCD20-D4FE-49EB-2732-97C9EE64A006}"/>
              </a:ext>
            </a:extLst>
          </p:cNvPr>
          <p:cNvSpPr txBox="1">
            <a:spLocks/>
          </p:cNvSpPr>
          <p:nvPr/>
        </p:nvSpPr>
        <p:spPr bwMode="gray">
          <a:xfrm>
            <a:off x="5115574" y="1005376"/>
            <a:ext cx="2779902" cy="1127920"/>
          </a:xfrm>
          <a:prstGeom prst="rect">
            <a:avLst/>
          </a:prstGeom>
          <a:ln>
            <a:solidFill>
              <a:schemeClr val="tx1"/>
            </a:solidFill>
            <a:prstDash val="dash"/>
          </a:ln>
        </p:spPr>
        <p:txBody>
          <a:bodyPr vert="horz" lIns="0" tIns="0" rIns="0" bIns="0" rtlCol="0" anchor="ctr"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400"/>
              <a:t>Développement des liaisons inter-cycle</a:t>
            </a:r>
            <a:endParaRPr lang="fr-FR" sz="2400">
              <a:cs typeface="Arial"/>
            </a:endParaRPr>
          </a:p>
        </p:txBody>
      </p:sp>
      <p:sp>
        <p:nvSpPr>
          <p:cNvPr id="7" name="Espace réservé du contenu 2">
            <a:extLst>
              <a:ext uri="{FF2B5EF4-FFF2-40B4-BE49-F238E27FC236}">
                <a16:creationId xmlns:a16="http://schemas.microsoft.com/office/drawing/2014/main" id="{03BF9248-39B1-40D1-1C3C-EBF234018AD3}"/>
              </a:ext>
            </a:extLst>
          </p:cNvPr>
          <p:cNvSpPr txBox="1">
            <a:spLocks/>
          </p:cNvSpPr>
          <p:nvPr/>
        </p:nvSpPr>
        <p:spPr bwMode="gray">
          <a:xfrm>
            <a:off x="3051734" y="3761495"/>
            <a:ext cx="1704752" cy="804331"/>
          </a:xfrm>
          <a:prstGeom prst="rect">
            <a:avLst/>
          </a:prstGeom>
          <a:ln>
            <a:solidFill>
              <a:schemeClr val="tx1"/>
            </a:solidFill>
            <a:prstDash val="dash"/>
          </a:ln>
        </p:spPr>
        <p:txBody>
          <a:bodyPr vert="horz" lIns="0" tIns="0" rIns="0" bIns="0" rtlCol="0" anchor="ctr"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400"/>
              <a:t>Numérique responsable</a:t>
            </a:r>
            <a:endParaRPr lang="fr-FR" sz="2400">
              <a:cs typeface="Arial"/>
            </a:endParaRPr>
          </a:p>
        </p:txBody>
      </p:sp>
    </p:spTree>
    <p:extLst>
      <p:ext uri="{BB962C8B-B14F-4D97-AF65-F5344CB8AC3E}">
        <p14:creationId xmlns:p14="http://schemas.microsoft.com/office/powerpoint/2010/main" val="3458553898"/>
      </p:ext>
    </p:extLst>
  </p:cSld>
  <p:clrMapOvr>
    <a:masterClrMapping/>
  </p:clrMapOvr>
  <p:extLst>
    <p:ext uri="{6950BFC3-D8DA-4A85-94F7-54DA5524770B}">
      <p188:commentRel xmlns:p188="http://schemas.microsoft.com/office/powerpoint/2018/8/main" r:id="rId3"/>
    </p:ext>
  </p:extLs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pour une image  7"/>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3886" b="13886"/>
          <a:stretch>
            <a:fillRect/>
          </a:stretch>
        </p:blipFill>
        <p:spPr>
          <a:xfrm>
            <a:off x="0" y="1031625"/>
            <a:ext cx="12192000" cy="5875200"/>
          </a:xfrm>
        </p:spPr>
      </p:pic>
      <p:sp>
        <p:nvSpPr>
          <p:cNvPr id="9" name="Rectangle 8"/>
          <p:cNvSpPr/>
          <p:nvPr/>
        </p:nvSpPr>
        <p:spPr>
          <a:xfrm>
            <a:off x="-3" y="3905249"/>
            <a:ext cx="12192003" cy="1019175"/>
          </a:xfrm>
          <a:prstGeom prst="rect">
            <a:avLst/>
          </a:prstGeom>
          <a:solidFill>
            <a:srgbClr val="000000">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Titre 2"/>
          <p:cNvSpPr>
            <a:spLocks noGrp="1"/>
          </p:cNvSpPr>
          <p:nvPr>
            <p:ph type="title"/>
          </p:nvPr>
        </p:nvSpPr>
        <p:spPr>
          <a:xfrm>
            <a:off x="546501" y="2679797"/>
            <a:ext cx="11232000" cy="3697004"/>
          </a:xfrm>
        </p:spPr>
        <p:txBody>
          <a:bodyPr/>
          <a:lstStyle/>
          <a:p>
            <a:pPr marL="0" indent="0">
              <a:buNone/>
            </a:pPr>
            <a:r>
              <a:rPr lang="fr-FR" sz="4300"/>
              <a:t>Pause déjeuner</a:t>
            </a:r>
            <a:endParaRPr lang="fr-FR"/>
          </a:p>
        </p:txBody>
      </p:sp>
      <p:sp>
        <p:nvSpPr>
          <p:cNvPr id="5" name="Espace réservé du numéro de diapositive 4"/>
          <p:cNvSpPr>
            <a:spLocks noGrp="1"/>
          </p:cNvSpPr>
          <p:nvPr>
            <p:ph type="sldNum" sz="quarter" idx="4"/>
          </p:nvPr>
        </p:nvSpPr>
        <p:spPr/>
        <p:txBody>
          <a:bodyPr/>
          <a:lstStyle/>
          <a:p>
            <a:fld id="{48700529-637E-497F-96A9-857B3D88DE91}" type="slidenum">
              <a:rPr lang="fr-FR" smtClean="0"/>
              <a:pPr/>
              <a:t>36</a:t>
            </a:fld>
            <a:endParaRPr lang="fr-FR"/>
          </a:p>
        </p:txBody>
      </p:sp>
    </p:spTree>
    <p:extLst>
      <p:ext uri="{BB962C8B-B14F-4D97-AF65-F5344CB8AC3E}">
        <p14:creationId xmlns:p14="http://schemas.microsoft.com/office/powerpoint/2010/main" val="11213427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346" b="15346"/>
          <a:stretch>
            <a:fillRect/>
          </a:stretch>
        </p:blipFill>
        <p:spPr/>
      </p:pic>
      <p:sp>
        <p:nvSpPr>
          <p:cNvPr id="7" name="Rectangle 6"/>
          <p:cNvSpPr/>
          <p:nvPr/>
        </p:nvSpPr>
        <p:spPr>
          <a:xfrm>
            <a:off x="-2" y="984600"/>
            <a:ext cx="12192002" cy="5874000"/>
          </a:xfrm>
          <a:prstGeom prst="rect">
            <a:avLst/>
          </a:prstGeom>
          <a:solidFill>
            <a:srgbClr val="466964">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Titre 2"/>
          <p:cNvSpPr>
            <a:spLocks noGrp="1"/>
          </p:cNvSpPr>
          <p:nvPr>
            <p:ph type="title"/>
          </p:nvPr>
        </p:nvSpPr>
        <p:spPr>
          <a:xfrm>
            <a:off x="479999" y="984000"/>
            <a:ext cx="11232000" cy="5392800"/>
          </a:xfrm>
        </p:spPr>
        <p:txBody>
          <a:bodyPr/>
          <a:lstStyle/>
          <a:p>
            <a:pPr marL="0" indent="0">
              <a:buNone/>
            </a:pPr>
            <a:r>
              <a:rPr lang="fr-FR" sz="4300"/>
              <a:t>Exemple de pause numérique</a:t>
            </a:r>
            <a:endParaRPr lang="fr-FR" sz="4300">
              <a:cs typeface="Arial"/>
            </a:endParaRPr>
          </a:p>
        </p:txBody>
      </p:sp>
      <p:sp>
        <p:nvSpPr>
          <p:cNvPr id="5" name="Espace réservé du numéro de diapositive 4"/>
          <p:cNvSpPr>
            <a:spLocks noGrp="1"/>
          </p:cNvSpPr>
          <p:nvPr>
            <p:ph type="sldNum" sz="quarter" idx="4"/>
          </p:nvPr>
        </p:nvSpPr>
        <p:spPr/>
        <p:txBody>
          <a:bodyPr/>
          <a:lstStyle/>
          <a:p>
            <a:fld id="{48700529-637E-497F-96A9-857B3D88DE91}" type="slidenum">
              <a:rPr lang="fr-FR" smtClean="0"/>
              <a:pPr/>
              <a:t>37</a:t>
            </a:fld>
            <a:endParaRPr lang="fr-FR"/>
          </a:p>
        </p:txBody>
      </p:sp>
    </p:spTree>
    <p:extLst>
      <p:ext uri="{BB962C8B-B14F-4D97-AF65-F5344CB8AC3E}">
        <p14:creationId xmlns:p14="http://schemas.microsoft.com/office/powerpoint/2010/main" val="34847183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FC9EB0-868C-47ED-839D-41DC6FB60325}"/>
              </a:ext>
            </a:extLst>
          </p:cNvPr>
          <p:cNvSpPr>
            <a:spLocks noGrp="1"/>
          </p:cNvSpPr>
          <p:nvPr>
            <p:ph type="title"/>
          </p:nvPr>
        </p:nvSpPr>
        <p:spPr/>
        <p:txBody>
          <a:bodyPr>
            <a:normAutofit/>
          </a:bodyPr>
          <a:lstStyle/>
          <a:p>
            <a:r>
              <a:rPr lang="fr-FR"/>
              <a:t>Quelques rappels</a:t>
            </a:r>
          </a:p>
        </p:txBody>
      </p:sp>
      <p:sp>
        <p:nvSpPr>
          <p:cNvPr id="5" name="Espace réservé du contenu 4">
            <a:extLst>
              <a:ext uri="{FF2B5EF4-FFF2-40B4-BE49-F238E27FC236}">
                <a16:creationId xmlns:a16="http://schemas.microsoft.com/office/drawing/2014/main" id="{9A84B6C1-ACC2-FE76-B811-B25BCC4BA17E}"/>
              </a:ext>
            </a:extLst>
          </p:cNvPr>
          <p:cNvSpPr>
            <a:spLocks noGrp="1"/>
          </p:cNvSpPr>
          <p:nvPr>
            <p:ph sz="quarter" idx="14"/>
          </p:nvPr>
        </p:nvSpPr>
        <p:spPr>
          <a:xfrm>
            <a:off x="1251522" y="2634474"/>
            <a:ext cx="5327971" cy="3059076"/>
          </a:xfrm>
        </p:spPr>
        <p:txBody>
          <a:bodyPr/>
          <a:lstStyle/>
          <a:p>
            <a:pPr algn="just"/>
            <a:r>
              <a:rPr lang="fr-FR" sz="1600" b="1"/>
              <a:t>Objectif </a:t>
            </a:r>
            <a:r>
              <a:rPr lang="fr-FR" sz="1600"/>
              <a:t>: permettre l'échange de pratiques, sur des durées en format court, de 30 à 45 minutes, en présentant un geste ou une pratique pédagogique et un service, un outil et/ou des ressources numériques.</a:t>
            </a:r>
          </a:p>
          <a:p>
            <a:pPr algn="just"/>
            <a:r>
              <a:rPr lang="fr-FR" sz="1600" b="1"/>
              <a:t>Lieu </a:t>
            </a:r>
            <a:r>
              <a:rPr lang="fr-FR" sz="1600"/>
              <a:t>: </a:t>
            </a:r>
            <a:r>
              <a:rPr lang="fr-FR" sz="1600" err="1"/>
              <a:t>EduLAB</a:t>
            </a:r>
            <a:r>
              <a:rPr lang="fr-FR" sz="1600"/>
              <a:t>, écoles, établissements scolaires.</a:t>
            </a:r>
            <a:endParaRPr lang="fr-FR" sz="1600">
              <a:cs typeface="Arial"/>
            </a:endParaRPr>
          </a:p>
          <a:p>
            <a:pPr algn="just"/>
            <a:r>
              <a:rPr lang="fr-FR" sz="1600" b="1"/>
              <a:t>Animateur </a:t>
            </a:r>
            <a:r>
              <a:rPr lang="fr-FR" sz="1600"/>
              <a:t>: enseignant ou personnel ayant une pratique inspirante, et non nécessairement par le référent numérique qui coordonne sa mise en place. </a:t>
            </a:r>
            <a:endParaRPr lang="fr-FR" sz="1600">
              <a:cs typeface="Arial"/>
            </a:endParaRPr>
          </a:p>
          <a:p>
            <a:pPr algn="just"/>
            <a:r>
              <a:rPr lang="fr-FR" sz="1600" b="1"/>
              <a:t>Horaire </a:t>
            </a:r>
            <a:r>
              <a:rPr lang="fr-FR" sz="1600"/>
              <a:t>: durant la pause de midi ou à d’autres moments.</a:t>
            </a:r>
            <a:endParaRPr lang="fr-FR" sz="1600">
              <a:cs typeface="Arial"/>
            </a:endParaRPr>
          </a:p>
          <a:p>
            <a:pPr algn="just"/>
            <a:r>
              <a:rPr lang="fr-FR" sz="1600" b="1"/>
              <a:t>Public </a:t>
            </a:r>
            <a:r>
              <a:rPr lang="fr-FR" sz="1600"/>
              <a:t>: tous les personnels.</a:t>
            </a:r>
            <a:endParaRPr lang="fr-FR" sz="1600">
              <a:cs typeface="Arial"/>
            </a:endParaRPr>
          </a:p>
        </p:txBody>
      </p:sp>
      <p:sp>
        <p:nvSpPr>
          <p:cNvPr id="6" name="Espace réservé du numéro de diapositive 5">
            <a:extLst>
              <a:ext uri="{FF2B5EF4-FFF2-40B4-BE49-F238E27FC236}">
                <a16:creationId xmlns:a16="http://schemas.microsoft.com/office/drawing/2014/main" id="{6CC348A1-4E50-44F1-8895-827215CF2677}"/>
              </a:ext>
            </a:extLst>
          </p:cNvPr>
          <p:cNvSpPr>
            <a:spLocks noGrp="1"/>
          </p:cNvSpPr>
          <p:nvPr>
            <p:ph type="sldNum" sz="quarter" idx="4"/>
          </p:nvPr>
        </p:nvSpPr>
        <p:spPr/>
        <p:txBody>
          <a:bodyPr/>
          <a:lstStyle/>
          <a:p>
            <a:fld id="{48700529-637E-497F-96A9-857B3D88DE91}" type="slidenum">
              <a:rPr lang="fr-FR" smtClean="0"/>
              <a:pPr/>
              <a:t>38</a:t>
            </a:fld>
            <a:endParaRPr lang="fr-FR"/>
          </a:p>
        </p:txBody>
      </p:sp>
      <p:pic>
        <p:nvPicPr>
          <p:cNvPr id="12" name="Espace réservé du contenu 11">
            <a:hlinkClick r:id="rId2"/>
            <a:extLst>
              <a:ext uri="{FF2B5EF4-FFF2-40B4-BE49-F238E27FC236}">
                <a16:creationId xmlns:a16="http://schemas.microsoft.com/office/drawing/2014/main" id="{B8AFDABC-5290-7D10-52C7-4D648BB2517D}"/>
              </a:ext>
            </a:extLst>
          </p:cNvPr>
          <p:cNvPicPr>
            <a:picLocks noGrp="1" noChangeAspect="1"/>
          </p:cNvPicPr>
          <p:nvPr>
            <p:ph sz="quarter" idx="15"/>
          </p:nvPr>
        </p:nvPicPr>
        <p:blipFill>
          <a:blip r:embed="rId3" cstate="print">
            <a:extLst>
              <a:ext uri="{28A0092B-C50C-407E-A947-70E740481C1C}">
                <a14:useLocalDpi xmlns:a14="http://schemas.microsoft.com/office/drawing/2010/main" val="0"/>
              </a:ext>
            </a:extLst>
          </a:blip>
          <a:stretch>
            <a:fillRect/>
          </a:stretch>
        </p:blipFill>
        <p:spPr>
          <a:xfrm>
            <a:off x="7831797" y="2447924"/>
            <a:ext cx="2422794" cy="3432175"/>
          </a:xfr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13627430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FC9EB0-868C-47ED-839D-41DC6FB60325}"/>
              </a:ext>
            </a:extLst>
          </p:cNvPr>
          <p:cNvSpPr>
            <a:spLocks noGrp="1"/>
          </p:cNvSpPr>
          <p:nvPr>
            <p:ph type="title"/>
          </p:nvPr>
        </p:nvSpPr>
        <p:spPr>
          <a:xfrm>
            <a:off x="479999" y="1200000"/>
            <a:ext cx="11232000" cy="727683"/>
          </a:xfrm>
        </p:spPr>
        <p:txBody>
          <a:bodyPr>
            <a:normAutofit/>
          </a:bodyPr>
          <a:lstStyle/>
          <a:p>
            <a:r>
              <a:rPr lang="fr-FR"/>
              <a:t>Vivre une pause numérique</a:t>
            </a:r>
            <a:endParaRPr lang="fr-FR">
              <a:cs typeface="Arial"/>
            </a:endParaRPr>
          </a:p>
        </p:txBody>
      </p:sp>
      <p:sp>
        <p:nvSpPr>
          <p:cNvPr id="6" name="Espace réservé du numéro de diapositive 5">
            <a:extLst>
              <a:ext uri="{FF2B5EF4-FFF2-40B4-BE49-F238E27FC236}">
                <a16:creationId xmlns:a16="http://schemas.microsoft.com/office/drawing/2014/main" id="{6CC348A1-4E50-44F1-8895-827215CF2677}"/>
              </a:ext>
            </a:extLst>
          </p:cNvPr>
          <p:cNvSpPr>
            <a:spLocks noGrp="1"/>
          </p:cNvSpPr>
          <p:nvPr>
            <p:ph type="sldNum" sz="quarter" idx="4"/>
          </p:nvPr>
        </p:nvSpPr>
        <p:spPr/>
        <p:txBody>
          <a:bodyPr/>
          <a:lstStyle/>
          <a:p>
            <a:fld id="{48700529-637E-497F-96A9-857B3D88DE91}" type="slidenum">
              <a:rPr lang="fr-FR" smtClean="0"/>
              <a:pPr/>
              <a:t>39</a:t>
            </a:fld>
            <a:endParaRPr lang="fr-FR"/>
          </a:p>
        </p:txBody>
      </p:sp>
      <p:sp>
        <p:nvSpPr>
          <p:cNvPr id="10" name="ZoneTexte 9">
            <a:extLst>
              <a:ext uri="{FF2B5EF4-FFF2-40B4-BE49-F238E27FC236}">
                <a16:creationId xmlns:a16="http://schemas.microsoft.com/office/drawing/2014/main" id="{5723F77E-273C-356E-AF2A-E4796FB5754F}"/>
              </a:ext>
            </a:extLst>
          </p:cNvPr>
          <p:cNvSpPr txBox="1"/>
          <p:nvPr/>
        </p:nvSpPr>
        <p:spPr>
          <a:xfrm>
            <a:off x="5904571" y="2726473"/>
            <a:ext cx="5568174" cy="209288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err="1">
                <a:cs typeface="Arial"/>
              </a:rPr>
              <a:t>Animée</a:t>
            </a:r>
            <a:r>
              <a:rPr lang="en-US" sz="2800">
                <a:cs typeface="Arial"/>
              </a:rPr>
              <a:t> par : Vincent Imbert</a:t>
            </a:r>
            <a:endParaRPr lang="en-US">
              <a:cs typeface="Arial"/>
            </a:endParaRPr>
          </a:p>
          <a:p>
            <a:br>
              <a:rPr lang="en-US"/>
            </a:br>
            <a:r>
              <a:rPr lang="en-US" sz="2800">
                <a:cs typeface="Arial"/>
              </a:rPr>
              <a:t>Thèmes : </a:t>
            </a:r>
            <a:endParaRPr lang="en-US">
              <a:cs typeface="Arial"/>
            </a:endParaRPr>
          </a:p>
          <a:p>
            <a:pPr>
              <a:buChar char="•"/>
            </a:pPr>
            <a:r>
              <a:rPr lang="en-US" sz="2800">
                <a:cs typeface="Arial"/>
              </a:rPr>
              <a:t> Scribe AD</a:t>
            </a:r>
          </a:p>
          <a:p>
            <a:pPr>
              <a:buChar char="•"/>
            </a:pPr>
            <a:r>
              <a:rPr lang="en-US" sz="2800">
                <a:cs typeface="Arial"/>
              </a:rPr>
              <a:t> Partage de documents</a:t>
            </a:r>
          </a:p>
        </p:txBody>
      </p:sp>
      <p:sp>
        <p:nvSpPr>
          <p:cNvPr id="11" name="ZoneTexte 10">
            <a:extLst>
              <a:ext uri="{FF2B5EF4-FFF2-40B4-BE49-F238E27FC236}">
                <a16:creationId xmlns:a16="http://schemas.microsoft.com/office/drawing/2014/main" id="{A88AEC48-A4EF-FB98-0CCE-4C1F001E9859}"/>
              </a:ext>
            </a:extLst>
          </p:cNvPr>
          <p:cNvSpPr txBox="1"/>
          <p:nvPr/>
        </p:nvSpPr>
        <p:spPr>
          <a:xfrm>
            <a:off x="895815" y="1787912"/>
            <a:ext cx="10865004"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400" b="1">
                <a:cs typeface="Arial"/>
              </a:rPr>
              <a:t>Présentation de la console EOP (Éole </a:t>
            </a:r>
            <a:r>
              <a:rPr lang="en-US" sz="3400" b="1" err="1">
                <a:cs typeface="Arial"/>
              </a:rPr>
              <a:t>Outil</a:t>
            </a:r>
            <a:r>
              <a:rPr lang="en-US" sz="3400" b="1">
                <a:cs typeface="Arial"/>
              </a:rPr>
              <a:t> Prof)</a:t>
            </a:r>
            <a:endParaRPr lang="en-US"/>
          </a:p>
        </p:txBody>
      </p:sp>
      <p:pic>
        <p:nvPicPr>
          <p:cNvPr id="14" name="Image 14" descr="Une image contenant texte, personne&#10;&#10;Description générée automatiquement">
            <a:extLst>
              <a:ext uri="{FF2B5EF4-FFF2-40B4-BE49-F238E27FC236}">
                <a16:creationId xmlns:a16="http://schemas.microsoft.com/office/drawing/2014/main" id="{B9E1F1BF-4DE7-AA00-71D8-55668EED440F}"/>
              </a:ext>
            </a:extLst>
          </p:cNvPr>
          <p:cNvPicPr>
            <a:picLocks noChangeAspect="1"/>
          </p:cNvPicPr>
          <p:nvPr/>
        </p:nvPicPr>
        <p:blipFill>
          <a:blip r:embed="rId2"/>
          <a:stretch>
            <a:fillRect/>
          </a:stretch>
        </p:blipFill>
        <p:spPr>
          <a:xfrm>
            <a:off x="1100254" y="2586852"/>
            <a:ext cx="4369419" cy="3449904"/>
          </a:xfrm>
          <a:prstGeom prst="rect">
            <a:avLst/>
          </a:prstGeom>
        </p:spPr>
      </p:pic>
      <p:pic>
        <p:nvPicPr>
          <p:cNvPr id="4" name="Image 9" descr="Une image contenant texte, clipart&#10;&#10;Description générée automatiquement">
            <a:extLst>
              <a:ext uri="{FF2B5EF4-FFF2-40B4-BE49-F238E27FC236}">
                <a16:creationId xmlns:a16="http://schemas.microsoft.com/office/drawing/2014/main" id="{D742F23D-1322-AB6F-A906-3C5812C1BE6A}"/>
              </a:ext>
            </a:extLst>
          </p:cNvPr>
          <p:cNvPicPr>
            <a:picLocks noChangeAspect="1"/>
          </p:cNvPicPr>
          <p:nvPr/>
        </p:nvPicPr>
        <p:blipFill>
          <a:blip r:embed="rId3"/>
          <a:stretch>
            <a:fillRect/>
          </a:stretch>
        </p:blipFill>
        <p:spPr>
          <a:xfrm>
            <a:off x="7338852" y="4823932"/>
            <a:ext cx="2856857" cy="1225906"/>
          </a:xfrm>
          <a:prstGeom prst="rect">
            <a:avLst/>
          </a:prstGeom>
        </p:spPr>
      </p:pic>
      <p:pic>
        <p:nvPicPr>
          <p:cNvPr id="7" name="Image 13" descr="Une image contenant texte&#10;&#10;Description générée automatiquement">
            <a:extLst>
              <a:ext uri="{FF2B5EF4-FFF2-40B4-BE49-F238E27FC236}">
                <a16:creationId xmlns:a16="http://schemas.microsoft.com/office/drawing/2014/main" id="{C460A816-1D49-86A8-6737-A28B0292420F}"/>
              </a:ext>
            </a:extLst>
          </p:cNvPr>
          <p:cNvPicPr>
            <a:picLocks noChangeAspect="1"/>
          </p:cNvPicPr>
          <p:nvPr/>
        </p:nvPicPr>
        <p:blipFill rotWithShape="1">
          <a:blip r:embed="rId4"/>
          <a:srcRect l="9211" r="5820" b="3226"/>
          <a:stretch/>
        </p:blipFill>
        <p:spPr>
          <a:xfrm>
            <a:off x="10920388" y="1376959"/>
            <a:ext cx="1102073" cy="1028791"/>
          </a:xfrm>
          <a:prstGeom prst="rect">
            <a:avLst/>
          </a:prstGeom>
        </p:spPr>
      </p:pic>
    </p:spTree>
    <p:extLst>
      <p:ext uri="{BB962C8B-B14F-4D97-AF65-F5344CB8AC3E}">
        <p14:creationId xmlns:p14="http://schemas.microsoft.com/office/powerpoint/2010/main" val="33465039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5FE94A-14D8-4D07-89D7-8743853D9865}"/>
              </a:ext>
            </a:extLst>
          </p:cNvPr>
          <p:cNvSpPr>
            <a:spLocks noGrp="1"/>
          </p:cNvSpPr>
          <p:nvPr>
            <p:ph type="title"/>
          </p:nvPr>
        </p:nvSpPr>
        <p:spPr/>
        <p:txBody>
          <a:bodyPr/>
          <a:lstStyle/>
          <a:p>
            <a:r>
              <a:rPr lang="fr-FR">
                <a:cs typeface="Arial"/>
              </a:rPr>
              <a:t>Le principe, les objectifs</a:t>
            </a:r>
            <a:endParaRPr lang="fr-FR"/>
          </a:p>
        </p:txBody>
      </p:sp>
      <p:sp>
        <p:nvSpPr>
          <p:cNvPr id="3" name="Espace réservé du contenu 2">
            <a:extLst>
              <a:ext uri="{FF2B5EF4-FFF2-40B4-BE49-F238E27FC236}">
                <a16:creationId xmlns:a16="http://schemas.microsoft.com/office/drawing/2014/main" id="{2F183FF3-DFC6-43D8-9D7C-99AED958780C}"/>
              </a:ext>
            </a:extLst>
          </p:cNvPr>
          <p:cNvSpPr>
            <a:spLocks noGrp="1"/>
          </p:cNvSpPr>
          <p:nvPr>
            <p:ph sz="quarter" idx="14"/>
          </p:nvPr>
        </p:nvSpPr>
        <p:spPr>
          <a:xfrm>
            <a:off x="479997" y="4032960"/>
            <a:ext cx="5327971" cy="1847040"/>
          </a:xfrm>
        </p:spPr>
        <p:txBody>
          <a:bodyPr/>
          <a:lstStyle/>
          <a:p>
            <a:r>
              <a:rPr lang="fr-FR">
                <a:ea typeface="+mn-lt"/>
                <a:cs typeface="+mn-lt"/>
              </a:rPr>
              <a:t>Un séminaire académique des acteurs du numérique (RUPN, IAN, ERUN), dans l'ensemble de nos territoires pour </a:t>
            </a:r>
            <a:endParaRPr lang="fr-FR"/>
          </a:p>
          <a:p>
            <a:pPr marL="285750" indent="-285750">
              <a:buFont typeface="Courier New" pitchFamily="34" charset="0"/>
              <a:buChar char="o"/>
            </a:pPr>
            <a:r>
              <a:rPr lang="fr-FR">
                <a:ea typeface="+mn-lt"/>
                <a:cs typeface="+mn-lt"/>
              </a:rPr>
              <a:t>créer des synergies dans les territoires entre acteurs du numérique inter-degrés et interdisciplinaires</a:t>
            </a:r>
          </a:p>
          <a:p>
            <a:pPr marL="285750" indent="-285750">
              <a:buFont typeface="Courier New" pitchFamily="34" charset="0"/>
              <a:buChar char="o"/>
            </a:pPr>
            <a:r>
              <a:rPr lang="fr-FR">
                <a:ea typeface="+mn-lt"/>
                <a:cs typeface="+mn-lt"/>
              </a:rPr>
              <a:t>favoriser le partage de pratiques et de compétences</a:t>
            </a:r>
          </a:p>
          <a:p>
            <a:pPr marL="285750" indent="-285750">
              <a:buFont typeface="Courier New" pitchFamily="34" charset="0"/>
              <a:buChar char="o"/>
            </a:pPr>
            <a:r>
              <a:rPr lang="fr-FR">
                <a:ea typeface="+mn-lt"/>
                <a:cs typeface="+mn-lt"/>
              </a:rPr>
              <a:t>impulser des actions communes autour du numérique éducatif.</a:t>
            </a:r>
            <a:endParaRPr lang="fr-FR">
              <a:cs typeface="Arial"/>
            </a:endParaRPr>
          </a:p>
          <a:p>
            <a:endParaRPr lang="fr-FR">
              <a:cs typeface="Arial"/>
            </a:endParaRPr>
          </a:p>
        </p:txBody>
      </p:sp>
      <p:sp>
        <p:nvSpPr>
          <p:cNvPr id="6" name="Espace réservé du numéro de diapositive 5">
            <a:extLst>
              <a:ext uri="{FF2B5EF4-FFF2-40B4-BE49-F238E27FC236}">
                <a16:creationId xmlns:a16="http://schemas.microsoft.com/office/drawing/2014/main" id="{C9739B84-DAEB-493C-9478-AE596A8E4DF5}"/>
              </a:ext>
            </a:extLst>
          </p:cNvPr>
          <p:cNvSpPr>
            <a:spLocks noGrp="1"/>
          </p:cNvSpPr>
          <p:nvPr>
            <p:ph type="sldNum" sz="quarter" idx="4"/>
          </p:nvPr>
        </p:nvSpPr>
        <p:spPr/>
        <p:txBody>
          <a:bodyPr/>
          <a:lstStyle/>
          <a:p>
            <a:fld id="{48700529-637E-497F-96A9-857B3D88DE91}" type="slidenum">
              <a:rPr lang="fr-FR" smtClean="0"/>
              <a:pPr/>
              <a:t>4</a:t>
            </a:fld>
            <a:endParaRPr lang="fr-FR"/>
          </a:p>
        </p:txBody>
      </p:sp>
      <p:sp>
        <p:nvSpPr>
          <p:cNvPr id="11" name="Espace réservé du contenu 10">
            <a:extLst>
              <a:ext uri="{FF2B5EF4-FFF2-40B4-BE49-F238E27FC236}">
                <a16:creationId xmlns:a16="http://schemas.microsoft.com/office/drawing/2014/main" id="{4F781FC3-2B3B-42EC-823B-38AB788DDEE5}"/>
              </a:ext>
            </a:extLst>
          </p:cNvPr>
          <p:cNvSpPr>
            <a:spLocks noGrp="1"/>
          </p:cNvSpPr>
          <p:nvPr>
            <p:ph sz="quarter" idx="15"/>
          </p:nvPr>
        </p:nvSpPr>
        <p:spPr>
          <a:xfrm>
            <a:off x="6602273" y="3958619"/>
            <a:ext cx="5338131" cy="1847040"/>
          </a:xfrm>
        </p:spPr>
        <p:txBody>
          <a:bodyPr/>
          <a:lstStyle/>
          <a:p>
            <a:pPr marL="285750" indent="-285750">
              <a:buFont typeface="Wingdings" pitchFamily="34" charset="0"/>
              <a:buChar char="ü"/>
            </a:pPr>
            <a:r>
              <a:rPr lang="fr-FR">
                <a:ea typeface="+mn-lt"/>
                <a:cs typeface="+mn-lt"/>
              </a:rPr>
              <a:t>Partager le cadre institutionnel </a:t>
            </a:r>
            <a:endParaRPr lang="fr-FR">
              <a:cs typeface="Arial"/>
            </a:endParaRPr>
          </a:p>
          <a:p>
            <a:pPr marL="285750" indent="-285750">
              <a:buFont typeface="Wingdings" pitchFamily="34" charset="0"/>
              <a:buChar char="ü"/>
            </a:pPr>
            <a:r>
              <a:rPr lang="fr-FR">
                <a:ea typeface="+mn-lt"/>
                <a:cs typeface="+mn-lt"/>
              </a:rPr>
              <a:t>Permettre la </a:t>
            </a:r>
            <a:r>
              <a:rPr lang="fr-FR" b="1">
                <a:ea typeface="+mn-lt"/>
                <a:cs typeface="+mn-lt"/>
              </a:rPr>
              <a:t>rencontre et les échanges </a:t>
            </a:r>
            <a:r>
              <a:rPr lang="fr-FR">
                <a:ea typeface="+mn-lt"/>
                <a:cs typeface="+mn-lt"/>
              </a:rPr>
              <a:t>entre acteurs du numérique</a:t>
            </a:r>
          </a:p>
          <a:p>
            <a:pPr marL="285750" indent="-285750">
              <a:buFont typeface="Wingdings" pitchFamily="34" charset="0"/>
              <a:buChar char="ü"/>
            </a:pPr>
            <a:r>
              <a:rPr lang="fr-FR" b="1">
                <a:ea typeface="+mn-lt"/>
                <a:cs typeface="+mn-lt"/>
              </a:rPr>
              <a:t>S’informer et se former </a:t>
            </a:r>
            <a:r>
              <a:rPr lang="fr-FR">
                <a:ea typeface="+mn-lt"/>
                <a:cs typeface="+mn-lt"/>
              </a:rPr>
              <a:t>sur les thématiques liées aux orientations nationales (Apps </a:t>
            </a:r>
            <a:r>
              <a:rPr lang="fr-FR" err="1">
                <a:ea typeface="+mn-lt"/>
                <a:cs typeface="+mn-lt"/>
              </a:rPr>
              <a:t>Édu</a:t>
            </a:r>
            <a:r>
              <a:rPr lang="fr-FR">
                <a:ea typeface="+mn-lt"/>
                <a:cs typeface="+mn-lt"/>
              </a:rPr>
              <a:t>, </a:t>
            </a:r>
            <a:r>
              <a:rPr lang="fr-FR" err="1">
                <a:ea typeface="+mn-lt"/>
                <a:cs typeface="+mn-lt"/>
              </a:rPr>
              <a:t>Webradio</a:t>
            </a:r>
            <a:r>
              <a:rPr lang="fr-FR">
                <a:ea typeface="+mn-lt"/>
                <a:cs typeface="+mn-lt"/>
              </a:rPr>
              <a:t>, CRCN </a:t>
            </a:r>
            <a:r>
              <a:rPr lang="fr-FR" err="1">
                <a:ea typeface="+mn-lt"/>
                <a:cs typeface="+mn-lt"/>
              </a:rPr>
              <a:t>Édu</a:t>
            </a:r>
            <a:r>
              <a:rPr lang="fr-FR">
                <a:ea typeface="+mn-lt"/>
                <a:cs typeface="+mn-lt"/>
              </a:rPr>
              <a:t>, Numérique responsable, Inclusion…) en vue </a:t>
            </a:r>
            <a:r>
              <a:rPr lang="fr-FR" b="1">
                <a:ea typeface="+mn-lt"/>
                <a:cs typeface="+mn-lt"/>
              </a:rPr>
              <a:t>d’accompagner les enseignants</a:t>
            </a:r>
            <a:r>
              <a:rPr lang="fr-FR">
                <a:ea typeface="+mn-lt"/>
                <a:cs typeface="+mn-lt"/>
              </a:rPr>
              <a:t> dans l’évolution de leurs pratiques du numérique.</a:t>
            </a:r>
            <a:endParaRPr lang="fr-FR">
              <a:cs typeface="Arial"/>
            </a:endParaRPr>
          </a:p>
          <a:p>
            <a:endParaRPr lang="fr-FR">
              <a:cs typeface="Arial"/>
            </a:endParaRPr>
          </a:p>
        </p:txBody>
      </p:sp>
      <p:pic>
        <p:nvPicPr>
          <p:cNvPr id="12" name="Image 12">
            <a:extLst>
              <a:ext uri="{FF2B5EF4-FFF2-40B4-BE49-F238E27FC236}">
                <a16:creationId xmlns:a16="http://schemas.microsoft.com/office/drawing/2014/main" id="{834F7508-6FE9-4D6D-87AD-4630D1BCF938}"/>
              </a:ext>
            </a:extLst>
          </p:cNvPr>
          <p:cNvPicPr>
            <a:picLocks noChangeAspect="1"/>
          </p:cNvPicPr>
          <p:nvPr/>
        </p:nvPicPr>
        <p:blipFill>
          <a:blip r:embed="rId2"/>
          <a:stretch>
            <a:fillRect/>
          </a:stretch>
        </p:blipFill>
        <p:spPr>
          <a:xfrm>
            <a:off x="2458720" y="2240280"/>
            <a:ext cx="1280160" cy="1280160"/>
          </a:xfrm>
          <a:prstGeom prst="rect">
            <a:avLst/>
          </a:prstGeom>
        </p:spPr>
      </p:pic>
      <p:pic>
        <p:nvPicPr>
          <p:cNvPr id="4" name="Image 4">
            <a:extLst>
              <a:ext uri="{FF2B5EF4-FFF2-40B4-BE49-F238E27FC236}">
                <a16:creationId xmlns:a16="http://schemas.microsoft.com/office/drawing/2014/main" id="{9B0541BF-5E2D-4443-AEC6-0E56883AFA76}"/>
              </a:ext>
            </a:extLst>
          </p:cNvPr>
          <p:cNvPicPr>
            <a:picLocks noChangeAspect="1"/>
          </p:cNvPicPr>
          <p:nvPr/>
        </p:nvPicPr>
        <p:blipFill>
          <a:blip r:embed="rId3"/>
          <a:stretch>
            <a:fillRect/>
          </a:stretch>
        </p:blipFill>
        <p:spPr>
          <a:xfrm>
            <a:off x="8404302" y="2243253"/>
            <a:ext cx="1293543" cy="1274957"/>
          </a:xfrm>
          <a:prstGeom prst="rect">
            <a:avLst/>
          </a:prstGeom>
        </p:spPr>
      </p:pic>
      <p:sp>
        <p:nvSpPr>
          <p:cNvPr id="5" name="Flèche : droite 4">
            <a:extLst>
              <a:ext uri="{FF2B5EF4-FFF2-40B4-BE49-F238E27FC236}">
                <a16:creationId xmlns:a16="http://schemas.microsoft.com/office/drawing/2014/main" id="{425AAEA3-F226-B7F2-9544-D0E1FDA7AA5B}"/>
              </a:ext>
            </a:extLst>
          </p:cNvPr>
          <p:cNvSpPr/>
          <p:nvPr/>
        </p:nvSpPr>
        <p:spPr>
          <a:xfrm>
            <a:off x="5483890" y="4517663"/>
            <a:ext cx="979714" cy="482081"/>
          </a:xfrm>
          <a:prstGeom prst="rightArrow">
            <a:avLst/>
          </a:prstGeom>
          <a:solidFill>
            <a:srgbClr val="FF6F4C"/>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spTree>
    <p:extLst>
      <p:ext uri="{BB962C8B-B14F-4D97-AF65-F5344CB8AC3E}">
        <p14:creationId xmlns:p14="http://schemas.microsoft.com/office/powerpoint/2010/main" val="38304348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6" descr="Une image contenant instrument à cordes&#10;&#10;Description générée automatiquement">
            <a:extLst>
              <a:ext uri="{FF2B5EF4-FFF2-40B4-BE49-F238E27FC236}">
                <a16:creationId xmlns:a16="http://schemas.microsoft.com/office/drawing/2014/main" id="{A1CAD404-DB27-6B36-CFE6-9E251AED283F}"/>
              </a:ext>
            </a:extLst>
          </p:cNvPr>
          <p:cNvPicPr>
            <a:picLocks noChangeAspect="1"/>
          </p:cNvPicPr>
          <p:nvPr/>
        </p:nvPicPr>
        <p:blipFill>
          <a:blip r:embed="rId2"/>
          <a:stretch>
            <a:fillRect/>
          </a:stretch>
        </p:blipFill>
        <p:spPr>
          <a:xfrm>
            <a:off x="3717" y="1030158"/>
            <a:ext cx="12184564" cy="5829172"/>
          </a:xfrm>
          <a:prstGeom prst="rect">
            <a:avLst/>
          </a:prstGeom>
        </p:spPr>
      </p:pic>
      <p:sp>
        <p:nvSpPr>
          <p:cNvPr id="6" name="Espace réservé du numéro de diapositive 5">
            <a:extLst>
              <a:ext uri="{FF2B5EF4-FFF2-40B4-BE49-F238E27FC236}">
                <a16:creationId xmlns:a16="http://schemas.microsoft.com/office/drawing/2014/main" id="{6CC348A1-4E50-44F1-8895-827215CF2677}"/>
              </a:ext>
            </a:extLst>
          </p:cNvPr>
          <p:cNvSpPr>
            <a:spLocks noGrp="1"/>
          </p:cNvSpPr>
          <p:nvPr>
            <p:ph type="sldNum" sz="quarter" idx="4"/>
          </p:nvPr>
        </p:nvSpPr>
        <p:spPr/>
        <p:txBody>
          <a:bodyPr/>
          <a:lstStyle/>
          <a:p>
            <a:fld id="{48700529-637E-497F-96A9-857B3D88DE91}" type="slidenum">
              <a:rPr lang="fr-FR" smtClean="0"/>
              <a:pPr/>
              <a:t>40</a:t>
            </a:fld>
            <a:endParaRPr lang="fr-FR"/>
          </a:p>
        </p:txBody>
      </p:sp>
      <p:sp>
        <p:nvSpPr>
          <p:cNvPr id="8" name="ZoneTexte 7">
            <a:extLst>
              <a:ext uri="{FF2B5EF4-FFF2-40B4-BE49-F238E27FC236}">
                <a16:creationId xmlns:a16="http://schemas.microsoft.com/office/drawing/2014/main" id="{28418F53-2672-7976-6395-CC832AC88DA1}"/>
              </a:ext>
            </a:extLst>
          </p:cNvPr>
          <p:cNvSpPr txBox="1"/>
          <p:nvPr/>
        </p:nvSpPr>
        <p:spPr>
          <a:xfrm>
            <a:off x="1235926" y="2378927"/>
            <a:ext cx="4599878" cy="754053"/>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r-FR" sz="4300" b="1">
                <a:solidFill>
                  <a:schemeClr val="bg1"/>
                </a:solidFill>
                <a:cs typeface="Arial"/>
              </a:rPr>
              <a:t>1.Présentation</a:t>
            </a:r>
            <a:endParaRPr lang="fr-FR" sz="4300" b="1">
              <a:solidFill>
                <a:schemeClr val="bg1"/>
              </a:solidFill>
            </a:endParaRPr>
          </a:p>
        </p:txBody>
      </p:sp>
    </p:spTree>
    <p:extLst>
      <p:ext uri="{BB962C8B-B14F-4D97-AF65-F5344CB8AC3E}">
        <p14:creationId xmlns:p14="http://schemas.microsoft.com/office/powerpoint/2010/main" val="10411962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6CC348A1-4E50-44F1-8895-827215CF2677}"/>
              </a:ext>
            </a:extLst>
          </p:cNvPr>
          <p:cNvSpPr>
            <a:spLocks noGrp="1"/>
          </p:cNvSpPr>
          <p:nvPr>
            <p:ph type="sldNum" sz="quarter" idx="4"/>
          </p:nvPr>
        </p:nvSpPr>
        <p:spPr/>
        <p:txBody>
          <a:bodyPr/>
          <a:lstStyle/>
          <a:p>
            <a:fld id="{48700529-637E-497F-96A9-857B3D88DE91}" type="slidenum">
              <a:rPr lang="fr-FR" smtClean="0"/>
              <a:pPr/>
              <a:t>41</a:t>
            </a:fld>
            <a:endParaRPr lang="fr-FR"/>
          </a:p>
        </p:txBody>
      </p:sp>
      <p:sp>
        <p:nvSpPr>
          <p:cNvPr id="9" name="Titre 1">
            <a:extLst>
              <a:ext uri="{FF2B5EF4-FFF2-40B4-BE49-F238E27FC236}">
                <a16:creationId xmlns:a16="http://schemas.microsoft.com/office/drawing/2014/main" id="{1E5DB215-E4D0-9195-86E8-CF31AC4F8E6F}"/>
              </a:ext>
            </a:extLst>
          </p:cNvPr>
          <p:cNvSpPr>
            <a:spLocks noGrp="1"/>
          </p:cNvSpPr>
          <p:nvPr>
            <p:ph type="title"/>
          </p:nvPr>
        </p:nvSpPr>
        <p:spPr>
          <a:xfrm>
            <a:off x="535755" y="1069903"/>
            <a:ext cx="8518537" cy="960000"/>
          </a:xfrm>
        </p:spPr>
        <p:txBody>
          <a:bodyPr/>
          <a:lstStyle/>
          <a:p>
            <a:r>
              <a:rPr lang="fr-FR"/>
              <a:t>Pourquoi partager un document ?</a:t>
            </a:r>
            <a:endParaRPr lang="fr-FR">
              <a:cs typeface="Arial"/>
            </a:endParaRPr>
          </a:p>
        </p:txBody>
      </p:sp>
      <p:sp>
        <p:nvSpPr>
          <p:cNvPr id="5" name="ZoneTexte 4">
            <a:extLst>
              <a:ext uri="{FF2B5EF4-FFF2-40B4-BE49-F238E27FC236}">
                <a16:creationId xmlns:a16="http://schemas.microsoft.com/office/drawing/2014/main" id="{3FDB2CAF-E54B-2A18-DED9-477C4341BD64}"/>
              </a:ext>
            </a:extLst>
          </p:cNvPr>
          <p:cNvSpPr txBox="1"/>
          <p:nvPr/>
        </p:nvSpPr>
        <p:spPr>
          <a:xfrm>
            <a:off x="436755" y="1830657"/>
            <a:ext cx="9720147" cy="3322000"/>
          </a:xfrm>
          <a:prstGeom prst="rect">
            <a:avLst/>
          </a:prstGeom>
          <a:noFill/>
          <a:ln w="12700">
            <a:solidFill>
              <a:schemeClr val="tx1"/>
            </a:solidFill>
            <a:prstDash val="dash"/>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just">
              <a:lnSpc>
                <a:spcPct val="150000"/>
              </a:lnSpc>
              <a:buFont typeface="Arial"/>
              <a:buChar char="•"/>
            </a:pPr>
            <a:r>
              <a:rPr lang="fr-FR" sz="2500">
                <a:ea typeface="+mn-lt"/>
                <a:cs typeface="+mn-lt"/>
              </a:rPr>
              <a:t>Pour permettre à vos élèves de travailler sur un support de départ identique et/ou respectant une certaine charte graphique.</a:t>
            </a:r>
            <a:br>
              <a:rPr lang="fr-FR" sz="2500">
                <a:ea typeface="+mn-lt"/>
                <a:cs typeface="+mn-lt"/>
              </a:rPr>
            </a:br>
            <a:endParaRPr lang="fr-FR">
              <a:cs typeface="Arial"/>
            </a:endParaRPr>
          </a:p>
          <a:p>
            <a:pPr marL="342900" indent="-342900" algn="just">
              <a:lnSpc>
                <a:spcPct val="150000"/>
              </a:lnSpc>
              <a:buFont typeface="Arial"/>
              <a:buChar char="•"/>
            </a:pPr>
            <a:r>
              <a:rPr lang="fr-FR" sz="2500">
                <a:ea typeface="+mn-lt"/>
                <a:cs typeface="+mn-lt"/>
              </a:rPr>
              <a:t>Pour distribuer un document ressource, de travail ou un sujet d'évaluation à vos élèves.</a:t>
            </a:r>
          </a:p>
          <a:p>
            <a:pPr algn="just">
              <a:lnSpc>
                <a:spcPct val="150000"/>
              </a:lnSpc>
            </a:pPr>
            <a:endParaRPr lang="fr-FR" sz="2500">
              <a:ea typeface="+mn-lt"/>
              <a:cs typeface="+mn-lt"/>
            </a:endParaRPr>
          </a:p>
        </p:txBody>
      </p:sp>
      <p:pic>
        <p:nvPicPr>
          <p:cNvPr id="3" name="Image 3">
            <a:extLst>
              <a:ext uri="{FF2B5EF4-FFF2-40B4-BE49-F238E27FC236}">
                <a16:creationId xmlns:a16="http://schemas.microsoft.com/office/drawing/2014/main" id="{DFFE27EC-3D67-31C3-3765-F249A1021D5C}"/>
              </a:ext>
            </a:extLst>
          </p:cNvPr>
          <p:cNvPicPr>
            <a:picLocks noChangeAspect="1"/>
          </p:cNvPicPr>
          <p:nvPr/>
        </p:nvPicPr>
        <p:blipFill>
          <a:blip r:embed="rId2"/>
          <a:stretch>
            <a:fillRect/>
          </a:stretch>
        </p:blipFill>
        <p:spPr>
          <a:xfrm>
            <a:off x="10160621" y="4371278"/>
            <a:ext cx="1851102" cy="1851102"/>
          </a:xfrm>
          <a:prstGeom prst="rect">
            <a:avLst/>
          </a:prstGeom>
        </p:spPr>
      </p:pic>
    </p:spTree>
    <p:extLst>
      <p:ext uri="{BB962C8B-B14F-4D97-AF65-F5344CB8AC3E}">
        <p14:creationId xmlns:p14="http://schemas.microsoft.com/office/powerpoint/2010/main" val="28004670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6CC348A1-4E50-44F1-8895-827215CF2677}"/>
              </a:ext>
            </a:extLst>
          </p:cNvPr>
          <p:cNvSpPr>
            <a:spLocks noGrp="1"/>
          </p:cNvSpPr>
          <p:nvPr>
            <p:ph type="sldNum" sz="quarter" idx="4"/>
          </p:nvPr>
        </p:nvSpPr>
        <p:spPr/>
        <p:txBody>
          <a:bodyPr/>
          <a:lstStyle/>
          <a:p>
            <a:fld id="{48700529-637E-497F-96A9-857B3D88DE91}" type="slidenum">
              <a:rPr lang="fr-FR" smtClean="0"/>
              <a:pPr/>
              <a:t>42</a:t>
            </a:fld>
            <a:endParaRPr lang="fr-FR"/>
          </a:p>
        </p:txBody>
      </p:sp>
      <p:pic>
        <p:nvPicPr>
          <p:cNvPr id="3" name="Image 3">
            <a:extLst>
              <a:ext uri="{FF2B5EF4-FFF2-40B4-BE49-F238E27FC236}">
                <a16:creationId xmlns:a16="http://schemas.microsoft.com/office/drawing/2014/main" id="{583644CE-1CF5-133F-7547-7B404CC96F7C}"/>
              </a:ext>
            </a:extLst>
          </p:cNvPr>
          <p:cNvPicPr>
            <a:picLocks noChangeAspect="1"/>
          </p:cNvPicPr>
          <p:nvPr/>
        </p:nvPicPr>
        <p:blipFill>
          <a:blip r:embed="rId2"/>
          <a:stretch>
            <a:fillRect/>
          </a:stretch>
        </p:blipFill>
        <p:spPr>
          <a:xfrm>
            <a:off x="245326" y="4265489"/>
            <a:ext cx="4518102" cy="1895414"/>
          </a:xfrm>
          <a:prstGeom prst="rect">
            <a:avLst/>
          </a:prstGeom>
        </p:spPr>
      </p:pic>
      <p:pic>
        <p:nvPicPr>
          <p:cNvPr id="4" name="Image 6" descr="Une image contenant texte&#10;&#10;Description générée automatiquement">
            <a:extLst>
              <a:ext uri="{FF2B5EF4-FFF2-40B4-BE49-F238E27FC236}">
                <a16:creationId xmlns:a16="http://schemas.microsoft.com/office/drawing/2014/main" id="{66D2C88E-2F34-805A-3BE7-A3FD4761B4FF}"/>
              </a:ext>
            </a:extLst>
          </p:cNvPr>
          <p:cNvPicPr>
            <a:picLocks noChangeAspect="1"/>
          </p:cNvPicPr>
          <p:nvPr/>
        </p:nvPicPr>
        <p:blipFill>
          <a:blip r:embed="rId3"/>
          <a:stretch>
            <a:fillRect/>
          </a:stretch>
        </p:blipFill>
        <p:spPr>
          <a:xfrm>
            <a:off x="1053790" y="2252950"/>
            <a:ext cx="1590908" cy="893150"/>
          </a:xfrm>
          <a:prstGeom prst="rect">
            <a:avLst/>
          </a:prstGeom>
        </p:spPr>
      </p:pic>
      <p:sp>
        <p:nvSpPr>
          <p:cNvPr id="9" name="Titre 1">
            <a:extLst>
              <a:ext uri="{FF2B5EF4-FFF2-40B4-BE49-F238E27FC236}">
                <a16:creationId xmlns:a16="http://schemas.microsoft.com/office/drawing/2014/main" id="{1E5DB215-E4D0-9195-86E8-CF31AC4F8E6F}"/>
              </a:ext>
            </a:extLst>
          </p:cNvPr>
          <p:cNvSpPr>
            <a:spLocks noGrp="1"/>
          </p:cNvSpPr>
          <p:nvPr>
            <p:ph type="title"/>
          </p:nvPr>
        </p:nvSpPr>
        <p:spPr>
          <a:xfrm>
            <a:off x="479999" y="1200000"/>
            <a:ext cx="11232000" cy="960000"/>
          </a:xfrm>
        </p:spPr>
        <p:txBody>
          <a:bodyPr/>
          <a:lstStyle/>
          <a:p>
            <a:r>
              <a:rPr lang="fr-FR"/>
              <a:t>Partager des documents à vos élèves avec EOLE ?</a:t>
            </a:r>
          </a:p>
        </p:txBody>
      </p:sp>
      <p:pic>
        <p:nvPicPr>
          <p:cNvPr id="10" name="Image 10" descr="Une image contenant texte&#10;&#10;Description générée automatiquement">
            <a:extLst>
              <a:ext uri="{FF2B5EF4-FFF2-40B4-BE49-F238E27FC236}">
                <a16:creationId xmlns:a16="http://schemas.microsoft.com/office/drawing/2014/main" id="{44A81A61-2EE2-1153-A75D-F0013E665777}"/>
              </a:ext>
            </a:extLst>
          </p:cNvPr>
          <p:cNvPicPr>
            <a:picLocks noChangeAspect="1"/>
          </p:cNvPicPr>
          <p:nvPr/>
        </p:nvPicPr>
        <p:blipFill>
          <a:blip r:embed="rId4"/>
          <a:stretch>
            <a:fillRect/>
          </a:stretch>
        </p:blipFill>
        <p:spPr>
          <a:xfrm>
            <a:off x="3674327" y="2773334"/>
            <a:ext cx="1655957" cy="948919"/>
          </a:xfrm>
          <a:prstGeom prst="rect">
            <a:avLst/>
          </a:prstGeom>
        </p:spPr>
      </p:pic>
      <p:pic>
        <p:nvPicPr>
          <p:cNvPr id="11" name="Image 11">
            <a:extLst>
              <a:ext uri="{FF2B5EF4-FFF2-40B4-BE49-F238E27FC236}">
                <a16:creationId xmlns:a16="http://schemas.microsoft.com/office/drawing/2014/main" id="{B2D59547-DAD2-C7E2-5EE4-752EE9774952}"/>
              </a:ext>
            </a:extLst>
          </p:cNvPr>
          <p:cNvPicPr>
            <a:picLocks noChangeAspect="1"/>
          </p:cNvPicPr>
          <p:nvPr/>
        </p:nvPicPr>
        <p:blipFill>
          <a:blip r:embed="rId5"/>
          <a:stretch>
            <a:fillRect/>
          </a:stretch>
        </p:blipFill>
        <p:spPr>
          <a:xfrm>
            <a:off x="6347019" y="3768764"/>
            <a:ext cx="1793256" cy="1002449"/>
          </a:xfrm>
          <a:prstGeom prst="rect">
            <a:avLst/>
          </a:prstGeom>
        </p:spPr>
      </p:pic>
      <p:pic>
        <p:nvPicPr>
          <p:cNvPr id="12" name="Image 12">
            <a:extLst>
              <a:ext uri="{FF2B5EF4-FFF2-40B4-BE49-F238E27FC236}">
                <a16:creationId xmlns:a16="http://schemas.microsoft.com/office/drawing/2014/main" id="{0E7D84FE-9079-C31C-9859-FC9CD6E0CB84}"/>
              </a:ext>
            </a:extLst>
          </p:cNvPr>
          <p:cNvPicPr>
            <a:picLocks noChangeAspect="1"/>
          </p:cNvPicPr>
          <p:nvPr/>
        </p:nvPicPr>
        <p:blipFill>
          <a:blip r:embed="rId6"/>
          <a:stretch>
            <a:fillRect/>
          </a:stretch>
        </p:blipFill>
        <p:spPr>
          <a:xfrm>
            <a:off x="9147718" y="4653111"/>
            <a:ext cx="1878981" cy="1073707"/>
          </a:xfrm>
          <a:prstGeom prst="rect">
            <a:avLst/>
          </a:prstGeom>
        </p:spPr>
      </p:pic>
      <p:pic>
        <p:nvPicPr>
          <p:cNvPr id="13" name="Image 13" descr="Une image contenant texte&#10;&#10;Description générée automatiquement">
            <a:extLst>
              <a:ext uri="{FF2B5EF4-FFF2-40B4-BE49-F238E27FC236}">
                <a16:creationId xmlns:a16="http://schemas.microsoft.com/office/drawing/2014/main" id="{020B881A-FBEF-5D22-B1DE-3E53C2464ED5}"/>
              </a:ext>
            </a:extLst>
          </p:cNvPr>
          <p:cNvPicPr>
            <a:picLocks noChangeAspect="1"/>
          </p:cNvPicPr>
          <p:nvPr/>
        </p:nvPicPr>
        <p:blipFill>
          <a:blip r:embed="rId7"/>
          <a:stretch>
            <a:fillRect/>
          </a:stretch>
        </p:blipFill>
        <p:spPr>
          <a:xfrm>
            <a:off x="9833634" y="1972837"/>
            <a:ext cx="1297027" cy="1063083"/>
          </a:xfrm>
          <a:prstGeom prst="rect">
            <a:avLst/>
          </a:prstGeom>
        </p:spPr>
      </p:pic>
      <p:pic>
        <p:nvPicPr>
          <p:cNvPr id="14" name="Image 14" descr="Une image contenant texte&#10;&#10;Description générée automatiquement">
            <a:extLst>
              <a:ext uri="{FF2B5EF4-FFF2-40B4-BE49-F238E27FC236}">
                <a16:creationId xmlns:a16="http://schemas.microsoft.com/office/drawing/2014/main" id="{04E562CA-E430-947E-D25D-77EE3A139EB5}"/>
              </a:ext>
            </a:extLst>
          </p:cNvPr>
          <p:cNvPicPr>
            <a:picLocks noChangeAspect="1"/>
          </p:cNvPicPr>
          <p:nvPr/>
        </p:nvPicPr>
        <p:blipFill>
          <a:blip r:embed="rId8"/>
          <a:stretch>
            <a:fillRect/>
          </a:stretch>
        </p:blipFill>
        <p:spPr>
          <a:xfrm>
            <a:off x="5096107" y="5779444"/>
            <a:ext cx="3737517" cy="382210"/>
          </a:xfrm>
          <a:prstGeom prst="rect">
            <a:avLst/>
          </a:prstGeom>
        </p:spPr>
      </p:pic>
    </p:spTree>
    <p:extLst>
      <p:ext uri="{BB962C8B-B14F-4D97-AF65-F5344CB8AC3E}">
        <p14:creationId xmlns:p14="http://schemas.microsoft.com/office/powerpoint/2010/main" val="14467144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6" descr="Une image contenant personne, extérieur, debout, groupe&#10;&#10;Description générée automatiquement">
            <a:extLst>
              <a:ext uri="{FF2B5EF4-FFF2-40B4-BE49-F238E27FC236}">
                <a16:creationId xmlns:a16="http://schemas.microsoft.com/office/drawing/2014/main" id="{49077CB4-418D-3329-EC93-FDA2994ACC34}"/>
              </a:ext>
            </a:extLst>
          </p:cNvPr>
          <p:cNvPicPr>
            <a:picLocks noChangeAspect="1"/>
          </p:cNvPicPr>
          <p:nvPr/>
        </p:nvPicPr>
        <p:blipFill>
          <a:blip r:embed="rId2"/>
          <a:stretch>
            <a:fillRect/>
          </a:stretch>
        </p:blipFill>
        <p:spPr>
          <a:xfrm>
            <a:off x="3717" y="1021338"/>
            <a:ext cx="12184565" cy="5837519"/>
          </a:xfrm>
          <a:prstGeom prst="rect">
            <a:avLst/>
          </a:prstGeom>
        </p:spPr>
      </p:pic>
      <p:sp>
        <p:nvSpPr>
          <p:cNvPr id="6" name="Espace réservé du numéro de diapositive 5">
            <a:extLst>
              <a:ext uri="{FF2B5EF4-FFF2-40B4-BE49-F238E27FC236}">
                <a16:creationId xmlns:a16="http://schemas.microsoft.com/office/drawing/2014/main" id="{6CC348A1-4E50-44F1-8895-827215CF2677}"/>
              </a:ext>
            </a:extLst>
          </p:cNvPr>
          <p:cNvSpPr>
            <a:spLocks noGrp="1"/>
          </p:cNvSpPr>
          <p:nvPr>
            <p:ph type="sldNum" sz="quarter" idx="4"/>
          </p:nvPr>
        </p:nvSpPr>
        <p:spPr/>
        <p:txBody>
          <a:bodyPr/>
          <a:lstStyle/>
          <a:p>
            <a:fld id="{48700529-637E-497F-96A9-857B3D88DE91}" type="slidenum">
              <a:rPr lang="fr-FR" smtClean="0"/>
              <a:pPr/>
              <a:t>43</a:t>
            </a:fld>
            <a:endParaRPr lang="fr-FR"/>
          </a:p>
        </p:txBody>
      </p:sp>
      <p:sp>
        <p:nvSpPr>
          <p:cNvPr id="8" name="ZoneTexte 7">
            <a:extLst>
              <a:ext uri="{FF2B5EF4-FFF2-40B4-BE49-F238E27FC236}">
                <a16:creationId xmlns:a16="http://schemas.microsoft.com/office/drawing/2014/main" id="{28418F53-2672-7976-6395-CC832AC88DA1}"/>
              </a:ext>
            </a:extLst>
          </p:cNvPr>
          <p:cNvSpPr txBox="1"/>
          <p:nvPr/>
        </p:nvSpPr>
        <p:spPr>
          <a:xfrm>
            <a:off x="1170878" y="2369635"/>
            <a:ext cx="4599878" cy="754053"/>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r-FR" sz="4300" b="1">
                <a:solidFill>
                  <a:schemeClr val="bg1"/>
                </a:solidFill>
                <a:cs typeface="Arial"/>
              </a:rPr>
              <a:t>2.Intérêts</a:t>
            </a:r>
          </a:p>
        </p:txBody>
      </p:sp>
    </p:spTree>
    <p:extLst>
      <p:ext uri="{BB962C8B-B14F-4D97-AF65-F5344CB8AC3E}">
        <p14:creationId xmlns:p14="http://schemas.microsoft.com/office/powerpoint/2010/main" val="15745544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6CC348A1-4E50-44F1-8895-827215CF2677}"/>
              </a:ext>
            </a:extLst>
          </p:cNvPr>
          <p:cNvSpPr>
            <a:spLocks noGrp="1"/>
          </p:cNvSpPr>
          <p:nvPr>
            <p:ph type="sldNum" sz="quarter" idx="4"/>
          </p:nvPr>
        </p:nvSpPr>
        <p:spPr/>
        <p:txBody>
          <a:bodyPr/>
          <a:lstStyle/>
          <a:p>
            <a:fld id="{48700529-637E-497F-96A9-857B3D88DE91}" type="slidenum">
              <a:rPr lang="fr-FR" smtClean="0"/>
              <a:pPr/>
              <a:t>44</a:t>
            </a:fld>
            <a:endParaRPr lang="fr-FR"/>
          </a:p>
        </p:txBody>
      </p:sp>
      <p:sp>
        <p:nvSpPr>
          <p:cNvPr id="9" name="Titre 1">
            <a:extLst>
              <a:ext uri="{FF2B5EF4-FFF2-40B4-BE49-F238E27FC236}">
                <a16:creationId xmlns:a16="http://schemas.microsoft.com/office/drawing/2014/main" id="{1E5DB215-E4D0-9195-86E8-CF31AC4F8E6F}"/>
              </a:ext>
            </a:extLst>
          </p:cNvPr>
          <p:cNvSpPr>
            <a:spLocks noGrp="1"/>
          </p:cNvSpPr>
          <p:nvPr>
            <p:ph type="title"/>
          </p:nvPr>
        </p:nvSpPr>
        <p:spPr>
          <a:xfrm>
            <a:off x="-347050" y="967683"/>
            <a:ext cx="11232000" cy="960000"/>
          </a:xfrm>
        </p:spPr>
        <p:txBody>
          <a:bodyPr/>
          <a:lstStyle/>
          <a:p>
            <a:pPr algn="ctr"/>
            <a:r>
              <a:rPr lang="fr-FR"/>
              <a:t>Intérêts</a:t>
            </a:r>
            <a:endParaRPr lang="fr-FR">
              <a:cs typeface="Arial"/>
            </a:endParaRPr>
          </a:p>
        </p:txBody>
      </p:sp>
      <p:sp>
        <p:nvSpPr>
          <p:cNvPr id="5" name="ZoneTexte 4">
            <a:extLst>
              <a:ext uri="{FF2B5EF4-FFF2-40B4-BE49-F238E27FC236}">
                <a16:creationId xmlns:a16="http://schemas.microsoft.com/office/drawing/2014/main" id="{3FDB2CAF-E54B-2A18-DED9-477C4341BD64}"/>
              </a:ext>
            </a:extLst>
          </p:cNvPr>
          <p:cNvSpPr txBox="1"/>
          <p:nvPr/>
        </p:nvSpPr>
        <p:spPr>
          <a:xfrm>
            <a:off x="538975" y="1849243"/>
            <a:ext cx="5324708" cy="4286558"/>
          </a:xfrm>
          <a:prstGeom prst="rect">
            <a:avLst/>
          </a:prstGeom>
          <a:noFill/>
          <a:ln w="12700">
            <a:solidFill>
              <a:schemeClr val="tx1"/>
            </a:solidFill>
            <a:prstDash val="dash"/>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rtl="0"/>
            <a:r>
              <a:rPr lang="fr-FR" sz="2500" b="0" i="0" dirty="0">
                <a:solidFill>
                  <a:schemeClr val="dk1"/>
                </a:solidFill>
                <a:latin typeface="Arial"/>
                <a:ea typeface="Calibri"/>
                <a:cs typeface="Calibri"/>
              </a:rPr>
              <a:t>L’enseignant peut :</a:t>
            </a:r>
          </a:p>
          <a:p>
            <a:pPr marL="457200" indent="-457200" algn="l" rtl="0">
              <a:lnSpc>
                <a:spcPct val="150000"/>
              </a:lnSpc>
              <a:buFont typeface="Arial"/>
              <a:buChar char="•"/>
            </a:pPr>
            <a:r>
              <a:rPr lang="fr-FR" sz="2400" b="0" i="0" dirty="0">
                <a:solidFill>
                  <a:schemeClr val="dk1"/>
                </a:solidFill>
                <a:latin typeface="Arial"/>
                <a:ea typeface="Calibri"/>
                <a:cs typeface="Calibri"/>
              </a:rPr>
              <a:t>partager ses documents quand il le souhaite,</a:t>
            </a:r>
          </a:p>
          <a:p>
            <a:pPr marL="457200" indent="-457200">
              <a:lnSpc>
                <a:spcPct val="150000"/>
              </a:lnSpc>
              <a:buFont typeface="Arial"/>
              <a:buChar char="•"/>
            </a:pPr>
            <a:r>
              <a:rPr lang="fr-FR" sz="2400" dirty="0">
                <a:solidFill>
                  <a:schemeClr val="dk1"/>
                </a:solidFill>
                <a:latin typeface="Arial"/>
                <a:ea typeface="Calibri"/>
                <a:cs typeface="Calibri"/>
              </a:rPr>
              <a:t>ramasser en masse les fichiers de ses élèves très </a:t>
            </a:r>
            <a:r>
              <a:rPr lang="fr-FR" sz="2400" b="0" i="0" dirty="0">
                <a:solidFill>
                  <a:schemeClr val="dk1"/>
                </a:solidFill>
                <a:latin typeface="Arial"/>
                <a:ea typeface="Calibri"/>
                <a:cs typeface="Calibri"/>
              </a:rPr>
              <a:t>simplement,</a:t>
            </a:r>
            <a:endParaRPr lang="fr-FR" sz="2400" dirty="0">
              <a:solidFill>
                <a:schemeClr val="dk1"/>
              </a:solidFill>
              <a:cs typeface="Calibri"/>
            </a:endParaRPr>
          </a:p>
          <a:p>
            <a:pPr marL="457200" indent="-457200">
              <a:lnSpc>
                <a:spcPct val="150000"/>
              </a:lnSpc>
              <a:buFont typeface="Arial"/>
              <a:buChar char="•"/>
            </a:pPr>
            <a:r>
              <a:rPr lang="fr-FR" sz="2400" dirty="0">
                <a:solidFill>
                  <a:schemeClr val="dk1"/>
                </a:solidFill>
                <a:latin typeface="Arial"/>
                <a:ea typeface="Calibri"/>
                <a:cs typeface="Calibri"/>
              </a:rPr>
              <a:t>Proposer un support de travail et/ou d'évaluation fiable à ses élèves</a:t>
            </a:r>
            <a:r>
              <a:rPr lang="fr-FR" sz="2400" b="0" i="0" dirty="0">
                <a:solidFill>
                  <a:schemeClr val="dk1"/>
                </a:solidFill>
                <a:latin typeface="Arial"/>
                <a:ea typeface="Calibri"/>
                <a:cs typeface="Calibri"/>
              </a:rPr>
              <a:t>.</a:t>
            </a:r>
            <a:endParaRPr lang="fr-FR" sz="2400" dirty="0">
              <a:solidFill>
                <a:schemeClr val="dk1"/>
              </a:solidFill>
              <a:latin typeface="Arial"/>
              <a:cs typeface="Arial"/>
            </a:endParaRPr>
          </a:p>
        </p:txBody>
      </p:sp>
      <p:sp>
        <p:nvSpPr>
          <p:cNvPr id="7" name="ZoneTexte 6">
            <a:extLst>
              <a:ext uri="{FF2B5EF4-FFF2-40B4-BE49-F238E27FC236}">
                <a16:creationId xmlns:a16="http://schemas.microsoft.com/office/drawing/2014/main" id="{F4ACD922-88A7-47C5-3682-5A07AC4A08C0}"/>
              </a:ext>
            </a:extLst>
          </p:cNvPr>
          <p:cNvSpPr txBox="1"/>
          <p:nvPr/>
        </p:nvSpPr>
        <p:spPr>
          <a:xfrm>
            <a:off x="6300438" y="1849243"/>
            <a:ext cx="5445512" cy="3732560"/>
          </a:xfrm>
          <a:prstGeom prst="rect">
            <a:avLst/>
          </a:prstGeom>
          <a:noFill/>
          <a:ln w="12700">
            <a:solidFill>
              <a:schemeClr val="tx1"/>
            </a:solidFill>
            <a:prstDash val="dash"/>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sz="2500">
                <a:solidFill>
                  <a:schemeClr val="dk1"/>
                </a:solidFill>
                <a:latin typeface="Arial"/>
                <a:ea typeface="Calibri"/>
                <a:cs typeface="Calibri"/>
              </a:rPr>
              <a:t>L’élève </a:t>
            </a:r>
            <a:r>
              <a:rPr lang="fr-FR" sz="2500" b="0" i="0">
                <a:solidFill>
                  <a:schemeClr val="dk1"/>
                </a:solidFill>
                <a:latin typeface="Arial"/>
                <a:ea typeface="Calibri"/>
                <a:cs typeface="Calibri"/>
              </a:rPr>
              <a:t>peut :</a:t>
            </a:r>
          </a:p>
          <a:p>
            <a:pPr marL="342900" indent="-342900">
              <a:lnSpc>
                <a:spcPct val="150000"/>
              </a:lnSpc>
              <a:buFont typeface="Arial"/>
              <a:buChar char="•"/>
            </a:pPr>
            <a:r>
              <a:rPr lang="fr-FR" sz="2400">
                <a:ea typeface="+mn-lt"/>
                <a:cs typeface="+mn-lt"/>
              </a:rPr>
              <a:t>retrouver </a:t>
            </a:r>
            <a:r>
              <a:rPr lang="fr-FR" sz="2400" b="0" i="0">
                <a:ea typeface="+mn-lt"/>
                <a:cs typeface="+mn-lt"/>
              </a:rPr>
              <a:t>le </a:t>
            </a:r>
            <a:r>
              <a:rPr lang="fr-FR" sz="2400">
                <a:ea typeface="+mn-lt"/>
                <a:cs typeface="+mn-lt"/>
              </a:rPr>
              <a:t>fichier partagé dans son espace personnel (</a:t>
            </a:r>
            <a:r>
              <a:rPr lang="fr-FR" sz="2400" err="1">
                <a:ea typeface="+mn-lt"/>
                <a:cs typeface="+mn-lt"/>
              </a:rPr>
              <a:t>U:perso</a:t>
            </a:r>
            <a:r>
              <a:rPr lang="fr-FR" sz="2400">
                <a:ea typeface="+mn-lt"/>
                <a:cs typeface="+mn-lt"/>
              </a:rPr>
              <a:t>),</a:t>
            </a:r>
            <a:endParaRPr lang="fr-FR" sz="2400" b="0" i="0">
              <a:ea typeface="+mn-lt"/>
              <a:cs typeface="+mn-lt"/>
            </a:endParaRPr>
          </a:p>
          <a:p>
            <a:pPr marL="342900" indent="-342900">
              <a:lnSpc>
                <a:spcPct val="150000"/>
              </a:lnSpc>
              <a:buFont typeface="Arial"/>
              <a:buChar char="•"/>
            </a:pPr>
            <a:r>
              <a:rPr lang="fr-FR" sz="2400">
                <a:ea typeface="+mn-lt"/>
                <a:cs typeface="+mn-lt"/>
              </a:rPr>
              <a:t>le sauvegarder </a:t>
            </a:r>
            <a:r>
              <a:rPr lang="fr-FR" sz="2400" b="0" i="0">
                <a:ea typeface="+mn-lt"/>
                <a:cs typeface="+mn-lt"/>
              </a:rPr>
              <a:t>très simplement,</a:t>
            </a:r>
            <a:endParaRPr lang="fr-FR">
              <a:ea typeface="+mn-lt"/>
              <a:cs typeface="+mn-lt"/>
            </a:endParaRPr>
          </a:p>
          <a:p>
            <a:pPr marL="342900" indent="-342900">
              <a:lnSpc>
                <a:spcPct val="150000"/>
              </a:lnSpc>
              <a:buFont typeface="Arial"/>
              <a:buChar char="•"/>
            </a:pPr>
            <a:r>
              <a:rPr lang="fr-FR" sz="2400">
                <a:ea typeface="+mn-lt"/>
                <a:cs typeface="+mn-lt"/>
              </a:rPr>
              <a:t>le rendre à son professeur sans manipulation complexe</a:t>
            </a:r>
            <a:r>
              <a:rPr lang="fr-FR" sz="2400" b="0" i="0">
                <a:ea typeface="+mn-lt"/>
                <a:cs typeface="+mn-lt"/>
              </a:rPr>
              <a:t>.</a:t>
            </a:r>
            <a:endParaRPr lang="fr-FR">
              <a:ea typeface="+mn-lt"/>
              <a:cs typeface="+mn-lt"/>
            </a:endParaRPr>
          </a:p>
          <a:p>
            <a:pPr marL="457200" indent="-457200" algn="l">
              <a:lnSpc>
                <a:spcPct val="150000"/>
              </a:lnSpc>
              <a:buFont typeface="Arial"/>
              <a:buChar char="•"/>
            </a:pPr>
            <a:endParaRPr lang="fr-FR" sz="2400">
              <a:solidFill>
                <a:schemeClr val="dk1"/>
              </a:solidFill>
              <a:latin typeface="Arial"/>
              <a:cs typeface="Calibri"/>
            </a:endParaRPr>
          </a:p>
        </p:txBody>
      </p:sp>
      <p:pic>
        <p:nvPicPr>
          <p:cNvPr id="8" name="Image 14">
            <a:extLst>
              <a:ext uri="{FF2B5EF4-FFF2-40B4-BE49-F238E27FC236}">
                <a16:creationId xmlns:a16="http://schemas.microsoft.com/office/drawing/2014/main" id="{D5EF751A-18B5-569A-2241-A2B5B87821BC}"/>
              </a:ext>
            </a:extLst>
          </p:cNvPr>
          <p:cNvPicPr>
            <a:picLocks noChangeAspect="1"/>
          </p:cNvPicPr>
          <p:nvPr/>
        </p:nvPicPr>
        <p:blipFill>
          <a:blip r:embed="rId2"/>
          <a:stretch>
            <a:fillRect/>
          </a:stretch>
        </p:blipFill>
        <p:spPr>
          <a:xfrm>
            <a:off x="6397083" y="528213"/>
            <a:ext cx="1191322" cy="1192402"/>
          </a:xfrm>
          <a:prstGeom prst="rect">
            <a:avLst/>
          </a:prstGeom>
        </p:spPr>
      </p:pic>
    </p:spTree>
    <p:extLst>
      <p:ext uri="{BB962C8B-B14F-4D97-AF65-F5344CB8AC3E}">
        <p14:creationId xmlns:p14="http://schemas.microsoft.com/office/powerpoint/2010/main" val="25456802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descr="Une image contenant texte, personne, intérieur, portable&#10;&#10;Description générée automatiquement"/>
          <p:cNvPicPr>
            <a:picLocks noGrp="1" noChangeAspect="1"/>
          </p:cNvPicPr>
          <p:nvPr>
            <p:ph type="pic" sz="quarter" idx="13"/>
          </p:nvPr>
        </p:nvPicPr>
        <p:blipFill>
          <a:blip r:embed="rId2"/>
          <a:srcRect t="7148" b="7148"/>
          <a:stretch>
            <a:fillRect/>
          </a:stretch>
        </p:blipFill>
        <p:spPr>
          <a:xfrm>
            <a:off x="0" y="984000"/>
            <a:ext cx="12192000" cy="5875200"/>
          </a:xfrm>
        </p:spPr>
      </p:pic>
      <p:sp>
        <p:nvSpPr>
          <p:cNvPr id="2" name="Rectangle 1">
            <a:extLst>
              <a:ext uri="{FF2B5EF4-FFF2-40B4-BE49-F238E27FC236}">
                <a16:creationId xmlns:a16="http://schemas.microsoft.com/office/drawing/2014/main" id="{7806115E-6110-4DB0-8B45-3FA0450EBE69}"/>
              </a:ext>
            </a:extLst>
          </p:cNvPr>
          <p:cNvSpPr/>
          <p:nvPr/>
        </p:nvSpPr>
        <p:spPr>
          <a:xfrm>
            <a:off x="24914" y="1013035"/>
            <a:ext cx="12136243" cy="5795978"/>
          </a:xfrm>
          <a:prstGeom prst="rect">
            <a:avLst/>
          </a:prstGeom>
          <a:solidFill>
            <a:srgbClr val="080807">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Espace réservé du numéro de diapositive 4"/>
          <p:cNvSpPr>
            <a:spLocks noGrp="1"/>
          </p:cNvSpPr>
          <p:nvPr>
            <p:ph type="sldNum" sz="quarter" idx="4"/>
          </p:nvPr>
        </p:nvSpPr>
        <p:spPr/>
        <p:txBody>
          <a:bodyPr/>
          <a:lstStyle/>
          <a:p>
            <a:fld id="{48700529-637E-497F-96A9-857B3D88DE91}" type="slidenum">
              <a:rPr lang="fr-FR" smtClean="0"/>
              <a:pPr/>
              <a:t>45</a:t>
            </a:fld>
            <a:endParaRPr lang="fr-FR"/>
          </a:p>
        </p:txBody>
      </p:sp>
      <p:sp>
        <p:nvSpPr>
          <p:cNvPr id="7" name="ZoneTexte 6">
            <a:extLst>
              <a:ext uri="{FF2B5EF4-FFF2-40B4-BE49-F238E27FC236}">
                <a16:creationId xmlns:a16="http://schemas.microsoft.com/office/drawing/2014/main" id="{EEA4EE36-9E11-A352-00D0-DFE069C0C8D7}"/>
              </a:ext>
            </a:extLst>
          </p:cNvPr>
          <p:cNvSpPr txBox="1"/>
          <p:nvPr/>
        </p:nvSpPr>
        <p:spPr>
          <a:xfrm>
            <a:off x="994317" y="2425390"/>
            <a:ext cx="8781585" cy="754053"/>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4300" b="1">
                <a:solidFill>
                  <a:schemeClr val="bg1"/>
                </a:solidFill>
                <a:cs typeface="Arial"/>
              </a:rPr>
              <a:t>3.Plus-value du numérique</a:t>
            </a:r>
          </a:p>
        </p:txBody>
      </p:sp>
    </p:spTree>
    <p:extLst>
      <p:ext uri="{BB962C8B-B14F-4D97-AF65-F5344CB8AC3E}">
        <p14:creationId xmlns:p14="http://schemas.microsoft.com/office/powerpoint/2010/main" val="28912417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6CC348A1-4E50-44F1-8895-827215CF2677}"/>
              </a:ext>
            </a:extLst>
          </p:cNvPr>
          <p:cNvSpPr>
            <a:spLocks noGrp="1"/>
          </p:cNvSpPr>
          <p:nvPr>
            <p:ph type="sldNum" sz="quarter" idx="4"/>
          </p:nvPr>
        </p:nvSpPr>
        <p:spPr/>
        <p:txBody>
          <a:bodyPr/>
          <a:lstStyle/>
          <a:p>
            <a:fld id="{48700529-637E-497F-96A9-857B3D88DE91}" type="slidenum">
              <a:rPr lang="fr-FR" smtClean="0"/>
              <a:pPr/>
              <a:t>46</a:t>
            </a:fld>
            <a:endParaRPr lang="fr-FR"/>
          </a:p>
        </p:txBody>
      </p:sp>
      <p:sp>
        <p:nvSpPr>
          <p:cNvPr id="9" name="Titre 1">
            <a:extLst>
              <a:ext uri="{FF2B5EF4-FFF2-40B4-BE49-F238E27FC236}">
                <a16:creationId xmlns:a16="http://schemas.microsoft.com/office/drawing/2014/main" id="{1E5DB215-E4D0-9195-86E8-CF31AC4F8E6F}"/>
              </a:ext>
            </a:extLst>
          </p:cNvPr>
          <p:cNvSpPr>
            <a:spLocks noGrp="1"/>
          </p:cNvSpPr>
          <p:nvPr>
            <p:ph type="title"/>
          </p:nvPr>
        </p:nvSpPr>
        <p:spPr>
          <a:xfrm>
            <a:off x="535755" y="1069903"/>
            <a:ext cx="8518537" cy="960000"/>
          </a:xfrm>
        </p:spPr>
        <p:txBody>
          <a:bodyPr/>
          <a:lstStyle/>
          <a:p>
            <a:r>
              <a:rPr lang="fr-FR"/>
              <a:t>Plus-value du numérique</a:t>
            </a:r>
            <a:endParaRPr lang="fr-FR">
              <a:cs typeface="Arial"/>
            </a:endParaRPr>
          </a:p>
        </p:txBody>
      </p:sp>
      <p:sp>
        <p:nvSpPr>
          <p:cNvPr id="5" name="ZoneTexte 4">
            <a:extLst>
              <a:ext uri="{FF2B5EF4-FFF2-40B4-BE49-F238E27FC236}">
                <a16:creationId xmlns:a16="http://schemas.microsoft.com/office/drawing/2014/main" id="{3FDB2CAF-E54B-2A18-DED9-477C4341BD64}"/>
              </a:ext>
            </a:extLst>
          </p:cNvPr>
          <p:cNvSpPr txBox="1"/>
          <p:nvPr/>
        </p:nvSpPr>
        <p:spPr>
          <a:xfrm>
            <a:off x="650487" y="2030450"/>
            <a:ext cx="8001001" cy="2785378"/>
          </a:xfrm>
          <a:prstGeom prst="rect">
            <a:avLst/>
          </a:prstGeom>
          <a:noFill/>
          <a:ln w="12700">
            <a:solidFill>
              <a:schemeClr val="tx1"/>
            </a:solidFill>
            <a:prstDash val="dash"/>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nSpc>
                <a:spcPct val="200000"/>
              </a:lnSpc>
              <a:buFont typeface="Arial"/>
              <a:buChar char="•"/>
            </a:pPr>
            <a:r>
              <a:rPr lang="fr-FR" sz="2500">
                <a:ea typeface="+mn-lt"/>
                <a:cs typeface="+mn-lt"/>
              </a:rPr>
              <a:t>Distribution instantanée ou différée d'un document.</a:t>
            </a:r>
          </a:p>
          <a:p>
            <a:pPr marL="342900" indent="-342900">
              <a:lnSpc>
                <a:spcPct val="200000"/>
              </a:lnSpc>
              <a:buFont typeface="Arial"/>
              <a:buChar char="•"/>
            </a:pPr>
            <a:r>
              <a:rPr lang="fr-FR" sz="2500">
                <a:ea typeface="+mn-lt"/>
                <a:cs typeface="+mn-lt"/>
              </a:rPr>
              <a:t>Distribution groupée (élèves et/ou enseignants).</a:t>
            </a:r>
            <a:endParaRPr lang="fr-FR">
              <a:cs typeface="Arial"/>
            </a:endParaRPr>
          </a:p>
          <a:p>
            <a:pPr marL="342900" indent="-342900">
              <a:lnSpc>
                <a:spcPct val="200000"/>
              </a:lnSpc>
              <a:buFont typeface="Arial"/>
              <a:buChar char="•"/>
            </a:pPr>
            <a:r>
              <a:rPr lang="fr-FR" sz="2500">
                <a:ea typeface="+mn-lt"/>
                <a:cs typeface="+mn-lt"/>
              </a:rPr>
              <a:t>Simplicité et rapidité de mise en œuvre.</a:t>
            </a:r>
            <a:endParaRPr lang="fr-FR">
              <a:cs typeface="Arial"/>
            </a:endParaRPr>
          </a:p>
          <a:p>
            <a:pPr algn="ctr"/>
            <a:endParaRPr lang="fr-FR" sz="2500">
              <a:solidFill>
                <a:schemeClr val="dk1"/>
              </a:solidFill>
              <a:latin typeface="Arial"/>
              <a:cs typeface="Calibri"/>
            </a:endParaRPr>
          </a:p>
        </p:txBody>
      </p:sp>
      <p:pic>
        <p:nvPicPr>
          <p:cNvPr id="2" name="Image 2">
            <a:extLst>
              <a:ext uri="{FF2B5EF4-FFF2-40B4-BE49-F238E27FC236}">
                <a16:creationId xmlns:a16="http://schemas.microsoft.com/office/drawing/2014/main" id="{903B2C81-78BA-F095-6CD0-53EC5ED8508F}"/>
              </a:ext>
            </a:extLst>
          </p:cNvPr>
          <p:cNvPicPr>
            <a:picLocks noChangeAspect="1"/>
          </p:cNvPicPr>
          <p:nvPr/>
        </p:nvPicPr>
        <p:blipFill>
          <a:blip r:embed="rId2"/>
          <a:stretch>
            <a:fillRect/>
          </a:stretch>
        </p:blipFill>
        <p:spPr>
          <a:xfrm>
            <a:off x="9222057" y="2568496"/>
            <a:ext cx="2148470" cy="2148470"/>
          </a:xfrm>
          <a:prstGeom prst="rect">
            <a:avLst/>
          </a:prstGeom>
        </p:spPr>
      </p:pic>
    </p:spTree>
    <p:extLst>
      <p:ext uri="{BB962C8B-B14F-4D97-AF65-F5344CB8AC3E}">
        <p14:creationId xmlns:p14="http://schemas.microsoft.com/office/powerpoint/2010/main" val="37206247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2" descr="Une image contenant texte, personne, portable, table&#10;&#10;Description générée automatiquement">
            <a:extLst>
              <a:ext uri="{FF2B5EF4-FFF2-40B4-BE49-F238E27FC236}">
                <a16:creationId xmlns:a16="http://schemas.microsoft.com/office/drawing/2014/main" id="{C0DD93AF-1E02-F7C3-C252-A5A0027E4A89}"/>
              </a:ext>
            </a:extLst>
          </p:cNvPr>
          <p:cNvPicPr>
            <a:picLocks noChangeAspect="1"/>
          </p:cNvPicPr>
          <p:nvPr/>
        </p:nvPicPr>
        <p:blipFill>
          <a:blip r:embed="rId2"/>
          <a:stretch>
            <a:fillRect/>
          </a:stretch>
        </p:blipFill>
        <p:spPr>
          <a:xfrm>
            <a:off x="709961" y="1120698"/>
            <a:ext cx="10762783" cy="7144213"/>
          </a:xfrm>
          <a:prstGeom prst="rect">
            <a:avLst/>
          </a:prstGeom>
        </p:spPr>
      </p:pic>
      <p:sp>
        <p:nvSpPr>
          <p:cNvPr id="6" name="Espace réservé du numéro de diapositive 5">
            <a:extLst>
              <a:ext uri="{FF2B5EF4-FFF2-40B4-BE49-F238E27FC236}">
                <a16:creationId xmlns:a16="http://schemas.microsoft.com/office/drawing/2014/main" id="{6CC348A1-4E50-44F1-8895-827215CF2677}"/>
              </a:ext>
            </a:extLst>
          </p:cNvPr>
          <p:cNvSpPr>
            <a:spLocks noGrp="1"/>
          </p:cNvSpPr>
          <p:nvPr>
            <p:ph type="sldNum" sz="quarter" idx="4"/>
          </p:nvPr>
        </p:nvSpPr>
        <p:spPr/>
        <p:txBody>
          <a:bodyPr/>
          <a:lstStyle/>
          <a:p>
            <a:fld id="{48700529-637E-497F-96A9-857B3D88DE91}" type="slidenum">
              <a:rPr lang="fr-FR" smtClean="0"/>
              <a:pPr/>
              <a:t>47</a:t>
            </a:fld>
            <a:endParaRPr lang="fr-FR"/>
          </a:p>
        </p:txBody>
      </p:sp>
      <p:sp>
        <p:nvSpPr>
          <p:cNvPr id="8" name="ZoneTexte 7">
            <a:extLst>
              <a:ext uri="{FF2B5EF4-FFF2-40B4-BE49-F238E27FC236}">
                <a16:creationId xmlns:a16="http://schemas.microsoft.com/office/drawing/2014/main" id="{28418F53-2672-7976-6395-CC832AC88DA1}"/>
              </a:ext>
            </a:extLst>
          </p:cNvPr>
          <p:cNvSpPr txBox="1"/>
          <p:nvPr/>
        </p:nvSpPr>
        <p:spPr>
          <a:xfrm>
            <a:off x="978570" y="2025806"/>
            <a:ext cx="9097536" cy="754053"/>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4300" b="1">
                <a:solidFill>
                  <a:schemeClr val="bg1"/>
                </a:solidFill>
                <a:cs typeface="Arial"/>
              </a:rPr>
              <a:t>4.Présentation de l'outil</a:t>
            </a:r>
          </a:p>
        </p:txBody>
      </p:sp>
    </p:spTree>
    <p:extLst>
      <p:ext uri="{BB962C8B-B14F-4D97-AF65-F5344CB8AC3E}">
        <p14:creationId xmlns:p14="http://schemas.microsoft.com/office/powerpoint/2010/main" val="31105272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6CC348A1-4E50-44F1-8895-827215CF2677}"/>
              </a:ext>
            </a:extLst>
          </p:cNvPr>
          <p:cNvSpPr>
            <a:spLocks noGrp="1"/>
          </p:cNvSpPr>
          <p:nvPr>
            <p:ph type="sldNum" sz="quarter" idx="4"/>
          </p:nvPr>
        </p:nvSpPr>
        <p:spPr/>
        <p:txBody>
          <a:bodyPr/>
          <a:lstStyle/>
          <a:p>
            <a:fld id="{48700529-637E-497F-96A9-857B3D88DE91}" type="slidenum">
              <a:rPr lang="fr-FR" smtClean="0"/>
              <a:pPr/>
              <a:t>48</a:t>
            </a:fld>
            <a:endParaRPr lang="fr-FR"/>
          </a:p>
        </p:txBody>
      </p:sp>
      <p:sp>
        <p:nvSpPr>
          <p:cNvPr id="9" name="Titre 1">
            <a:extLst>
              <a:ext uri="{FF2B5EF4-FFF2-40B4-BE49-F238E27FC236}">
                <a16:creationId xmlns:a16="http://schemas.microsoft.com/office/drawing/2014/main" id="{77FE1F06-BA0D-5331-53C9-8CFAD6506C6A}"/>
              </a:ext>
            </a:extLst>
          </p:cNvPr>
          <p:cNvSpPr>
            <a:spLocks noGrp="1"/>
          </p:cNvSpPr>
          <p:nvPr>
            <p:ph type="title"/>
          </p:nvPr>
        </p:nvSpPr>
        <p:spPr>
          <a:xfrm>
            <a:off x="535755" y="1069903"/>
            <a:ext cx="8518537" cy="699805"/>
          </a:xfrm>
        </p:spPr>
        <p:txBody>
          <a:bodyPr/>
          <a:lstStyle/>
          <a:p>
            <a:r>
              <a:rPr lang="fr-FR"/>
              <a:t>J'accède à ma console Éole Prof (EOP)</a:t>
            </a:r>
            <a:endParaRPr lang="fr-FR">
              <a:cs typeface="Arial"/>
            </a:endParaRPr>
          </a:p>
        </p:txBody>
      </p:sp>
      <p:pic>
        <p:nvPicPr>
          <p:cNvPr id="10" name="Image 10">
            <a:extLst>
              <a:ext uri="{FF2B5EF4-FFF2-40B4-BE49-F238E27FC236}">
                <a16:creationId xmlns:a16="http://schemas.microsoft.com/office/drawing/2014/main" id="{C73FBF70-CDB0-DFAD-55B9-24382594515E}"/>
              </a:ext>
            </a:extLst>
          </p:cNvPr>
          <p:cNvPicPr>
            <a:picLocks noChangeAspect="1"/>
          </p:cNvPicPr>
          <p:nvPr/>
        </p:nvPicPr>
        <p:blipFill>
          <a:blip r:embed="rId2"/>
          <a:stretch>
            <a:fillRect/>
          </a:stretch>
        </p:blipFill>
        <p:spPr>
          <a:xfrm>
            <a:off x="1138818" y="1834608"/>
            <a:ext cx="1476608" cy="1097931"/>
          </a:xfrm>
          <a:prstGeom prst="rect">
            <a:avLst/>
          </a:prstGeom>
        </p:spPr>
      </p:pic>
      <p:pic>
        <p:nvPicPr>
          <p:cNvPr id="11" name="Image 11">
            <a:extLst>
              <a:ext uri="{FF2B5EF4-FFF2-40B4-BE49-F238E27FC236}">
                <a16:creationId xmlns:a16="http://schemas.microsoft.com/office/drawing/2014/main" id="{291C30A2-7720-FCB3-566A-2E4BCC52E0B9}"/>
              </a:ext>
            </a:extLst>
          </p:cNvPr>
          <p:cNvPicPr>
            <a:picLocks noChangeAspect="1"/>
          </p:cNvPicPr>
          <p:nvPr/>
        </p:nvPicPr>
        <p:blipFill>
          <a:blip r:embed="rId3"/>
          <a:stretch>
            <a:fillRect/>
          </a:stretch>
        </p:blipFill>
        <p:spPr>
          <a:xfrm>
            <a:off x="2231986" y="1833331"/>
            <a:ext cx="637711" cy="589389"/>
          </a:xfrm>
          <a:prstGeom prst="rect">
            <a:avLst/>
          </a:prstGeom>
        </p:spPr>
      </p:pic>
      <p:pic>
        <p:nvPicPr>
          <p:cNvPr id="14" name="Image 14">
            <a:extLst>
              <a:ext uri="{FF2B5EF4-FFF2-40B4-BE49-F238E27FC236}">
                <a16:creationId xmlns:a16="http://schemas.microsoft.com/office/drawing/2014/main" id="{3B2D2BB8-8B2C-E060-DBC6-F925A025BEAA}"/>
              </a:ext>
            </a:extLst>
          </p:cNvPr>
          <p:cNvPicPr>
            <a:picLocks noChangeAspect="1"/>
          </p:cNvPicPr>
          <p:nvPr/>
        </p:nvPicPr>
        <p:blipFill>
          <a:blip r:embed="rId4"/>
          <a:stretch>
            <a:fillRect/>
          </a:stretch>
        </p:blipFill>
        <p:spPr>
          <a:xfrm>
            <a:off x="3218985" y="2340186"/>
            <a:ext cx="2743200" cy="374847"/>
          </a:xfrm>
          <a:prstGeom prst="rect">
            <a:avLst/>
          </a:prstGeom>
        </p:spPr>
      </p:pic>
      <p:pic>
        <p:nvPicPr>
          <p:cNvPr id="13" name="Image 13">
            <a:extLst>
              <a:ext uri="{FF2B5EF4-FFF2-40B4-BE49-F238E27FC236}">
                <a16:creationId xmlns:a16="http://schemas.microsoft.com/office/drawing/2014/main" id="{57091B92-4F35-E424-FE50-FD5C35A89F9C}"/>
              </a:ext>
            </a:extLst>
          </p:cNvPr>
          <p:cNvPicPr>
            <a:picLocks noChangeAspect="1"/>
          </p:cNvPicPr>
          <p:nvPr/>
        </p:nvPicPr>
        <p:blipFill>
          <a:blip r:embed="rId5"/>
          <a:stretch>
            <a:fillRect/>
          </a:stretch>
        </p:blipFill>
        <p:spPr>
          <a:xfrm>
            <a:off x="4318077" y="1837860"/>
            <a:ext cx="619358" cy="571036"/>
          </a:xfrm>
          <a:prstGeom prst="rect">
            <a:avLst/>
          </a:prstGeom>
        </p:spPr>
      </p:pic>
      <p:pic>
        <p:nvPicPr>
          <p:cNvPr id="15" name="Image 15">
            <a:extLst>
              <a:ext uri="{FF2B5EF4-FFF2-40B4-BE49-F238E27FC236}">
                <a16:creationId xmlns:a16="http://schemas.microsoft.com/office/drawing/2014/main" id="{9FC96719-5098-9738-80AA-C55BA92DF3D8}"/>
              </a:ext>
            </a:extLst>
          </p:cNvPr>
          <p:cNvPicPr>
            <a:picLocks noChangeAspect="1"/>
          </p:cNvPicPr>
          <p:nvPr/>
        </p:nvPicPr>
        <p:blipFill>
          <a:blip r:embed="rId6"/>
          <a:stretch>
            <a:fillRect/>
          </a:stretch>
        </p:blipFill>
        <p:spPr>
          <a:xfrm>
            <a:off x="6880302" y="1901789"/>
            <a:ext cx="3551663" cy="1474667"/>
          </a:xfrm>
          <a:prstGeom prst="rect">
            <a:avLst/>
          </a:prstGeom>
        </p:spPr>
      </p:pic>
      <p:pic>
        <p:nvPicPr>
          <p:cNvPr id="16" name="Image 16">
            <a:extLst>
              <a:ext uri="{FF2B5EF4-FFF2-40B4-BE49-F238E27FC236}">
                <a16:creationId xmlns:a16="http://schemas.microsoft.com/office/drawing/2014/main" id="{CDF34036-D6D1-265A-C12D-361154BF3C00}"/>
              </a:ext>
            </a:extLst>
          </p:cNvPr>
          <p:cNvPicPr>
            <a:picLocks noChangeAspect="1"/>
          </p:cNvPicPr>
          <p:nvPr/>
        </p:nvPicPr>
        <p:blipFill>
          <a:blip r:embed="rId7"/>
          <a:stretch>
            <a:fillRect/>
          </a:stretch>
        </p:blipFill>
        <p:spPr>
          <a:xfrm>
            <a:off x="9164329" y="2237445"/>
            <a:ext cx="544784" cy="515280"/>
          </a:xfrm>
          <a:prstGeom prst="rect">
            <a:avLst/>
          </a:prstGeom>
        </p:spPr>
      </p:pic>
      <p:pic>
        <p:nvPicPr>
          <p:cNvPr id="17" name="Image 17">
            <a:extLst>
              <a:ext uri="{FF2B5EF4-FFF2-40B4-BE49-F238E27FC236}">
                <a16:creationId xmlns:a16="http://schemas.microsoft.com/office/drawing/2014/main" id="{B9ACBD97-AB4C-BED6-A0FA-CF03C36292D6}"/>
              </a:ext>
            </a:extLst>
          </p:cNvPr>
          <p:cNvPicPr>
            <a:picLocks noChangeAspect="1"/>
          </p:cNvPicPr>
          <p:nvPr/>
        </p:nvPicPr>
        <p:blipFill>
          <a:blip r:embed="rId8"/>
          <a:stretch>
            <a:fillRect/>
          </a:stretch>
        </p:blipFill>
        <p:spPr>
          <a:xfrm>
            <a:off x="1583473" y="3583943"/>
            <a:ext cx="8504663" cy="2254893"/>
          </a:xfrm>
          <a:prstGeom prst="rect">
            <a:avLst/>
          </a:prstGeom>
        </p:spPr>
      </p:pic>
      <p:sp>
        <p:nvSpPr>
          <p:cNvPr id="18" name="Rectangle : coins arrondis 17">
            <a:extLst>
              <a:ext uri="{FF2B5EF4-FFF2-40B4-BE49-F238E27FC236}">
                <a16:creationId xmlns:a16="http://schemas.microsoft.com/office/drawing/2014/main" id="{26F15DC9-1947-B5CB-8865-37266F8FF3C4}"/>
              </a:ext>
            </a:extLst>
          </p:cNvPr>
          <p:cNvSpPr/>
          <p:nvPr/>
        </p:nvSpPr>
        <p:spPr>
          <a:xfrm>
            <a:off x="1886415" y="3596267"/>
            <a:ext cx="501804" cy="315951"/>
          </a:xfrm>
          <a:prstGeom prst="roundRect">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3729069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6CC348A1-4E50-44F1-8895-827215CF2677}"/>
              </a:ext>
            </a:extLst>
          </p:cNvPr>
          <p:cNvSpPr>
            <a:spLocks noGrp="1"/>
          </p:cNvSpPr>
          <p:nvPr>
            <p:ph type="sldNum" sz="quarter" idx="4"/>
          </p:nvPr>
        </p:nvSpPr>
        <p:spPr/>
        <p:txBody>
          <a:bodyPr/>
          <a:lstStyle/>
          <a:p>
            <a:fld id="{48700529-637E-497F-96A9-857B3D88DE91}" type="slidenum">
              <a:rPr lang="fr-FR" smtClean="0"/>
              <a:pPr/>
              <a:t>49</a:t>
            </a:fld>
            <a:endParaRPr lang="fr-FR"/>
          </a:p>
        </p:txBody>
      </p:sp>
      <p:sp>
        <p:nvSpPr>
          <p:cNvPr id="9" name="Titre 1">
            <a:extLst>
              <a:ext uri="{FF2B5EF4-FFF2-40B4-BE49-F238E27FC236}">
                <a16:creationId xmlns:a16="http://schemas.microsoft.com/office/drawing/2014/main" id="{77FE1F06-BA0D-5331-53C9-8CFAD6506C6A}"/>
              </a:ext>
            </a:extLst>
          </p:cNvPr>
          <p:cNvSpPr>
            <a:spLocks noGrp="1"/>
          </p:cNvSpPr>
          <p:nvPr>
            <p:ph type="title"/>
          </p:nvPr>
        </p:nvSpPr>
        <p:spPr>
          <a:xfrm>
            <a:off x="535755" y="1069903"/>
            <a:ext cx="10888171" cy="699805"/>
          </a:xfrm>
        </p:spPr>
        <p:txBody>
          <a:bodyPr/>
          <a:lstStyle/>
          <a:p>
            <a:r>
              <a:rPr lang="fr-FR"/>
              <a:t>Je distribue un document avec ma console EOP</a:t>
            </a:r>
            <a:endParaRPr lang="fr-FR">
              <a:cs typeface="Arial"/>
            </a:endParaRPr>
          </a:p>
        </p:txBody>
      </p:sp>
      <p:pic>
        <p:nvPicPr>
          <p:cNvPr id="2" name="Image 2" descr="Une image contenant texte&#10;&#10;Description générée automatiquement">
            <a:extLst>
              <a:ext uri="{FF2B5EF4-FFF2-40B4-BE49-F238E27FC236}">
                <a16:creationId xmlns:a16="http://schemas.microsoft.com/office/drawing/2014/main" id="{2843DD19-2E16-C159-108B-D72AFD426F67}"/>
              </a:ext>
            </a:extLst>
          </p:cNvPr>
          <p:cNvPicPr>
            <a:picLocks noChangeAspect="1"/>
          </p:cNvPicPr>
          <p:nvPr/>
        </p:nvPicPr>
        <p:blipFill>
          <a:blip r:embed="rId2"/>
          <a:stretch>
            <a:fillRect/>
          </a:stretch>
        </p:blipFill>
        <p:spPr>
          <a:xfrm>
            <a:off x="1053790" y="1634857"/>
            <a:ext cx="9982200" cy="4322407"/>
          </a:xfrm>
          <a:prstGeom prst="rect">
            <a:avLst/>
          </a:prstGeom>
        </p:spPr>
      </p:pic>
    </p:spTree>
    <p:extLst>
      <p:ext uri="{BB962C8B-B14F-4D97-AF65-F5344CB8AC3E}">
        <p14:creationId xmlns:p14="http://schemas.microsoft.com/office/powerpoint/2010/main" val="116719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5FE94A-14D8-4D07-89D7-8743853D9865}"/>
              </a:ext>
            </a:extLst>
          </p:cNvPr>
          <p:cNvSpPr>
            <a:spLocks noGrp="1"/>
          </p:cNvSpPr>
          <p:nvPr>
            <p:ph type="title"/>
          </p:nvPr>
        </p:nvSpPr>
        <p:spPr/>
        <p:txBody>
          <a:bodyPr/>
          <a:lstStyle/>
          <a:p>
            <a:r>
              <a:rPr lang="fr-FR">
                <a:cs typeface="Arial"/>
              </a:rPr>
              <a:t>Le déroulement</a:t>
            </a:r>
            <a:endParaRPr lang="fr-FR"/>
          </a:p>
        </p:txBody>
      </p:sp>
      <p:sp>
        <p:nvSpPr>
          <p:cNvPr id="6" name="Espace réservé du numéro de diapositive 5">
            <a:extLst>
              <a:ext uri="{FF2B5EF4-FFF2-40B4-BE49-F238E27FC236}">
                <a16:creationId xmlns:a16="http://schemas.microsoft.com/office/drawing/2014/main" id="{C9739B84-DAEB-493C-9478-AE596A8E4DF5}"/>
              </a:ext>
            </a:extLst>
          </p:cNvPr>
          <p:cNvSpPr>
            <a:spLocks noGrp="1"/>
          </p:cNvSpPr>
          <p:nvPr>
            <p:ph type="sldNum" sz="quarter" idx="4"/>
          </p:nvPr>
        </p:nvSpPr>
        <p:spPr/>
        <p:txBody>
          <a:bodyPr/>
          <a:lstStyle/>
          <a:p>
            <a:fld id="{48700529-637E-497F-96A9-857B3D88DE91}" type="slidenum">
              <a:rPr lang="fr-FR" smtClean="0"/>
              <a:pPr/>
              <a:t>5</a:t>
            </a:fld>
            <a:endParaRPr lang="fr-FR"/>
          </a:p>
        </p:txBody>
      </p:sp>
      <p:graphicFrame>
        <p:nvGraphicFramePr>
          <p:cNvPr id="462" name="Espace réservé du contenu 6">
            <a:extLst>
              <a:ext uri="{FF2B5EF4-FFF2-40B4-BE49-F238E27FC236}">
                <a16:creationId xmlns:a16="http://schemas.microsoft.com/office/drawing/2014/main" id="{0306C427-81A5-4535-99F1-A3EE2A837725}"/>
              </a:ext>
            </a:extLst>
          </p:cNvPr>
          <p:cNvGraphicFramePr>
            <a:graphicFrameLocks/>
          </p:cNvGraphicFramePr>
          <p:nvPr>
            <p:extLst>
              <p:ext uri="{D42A27DB-BD31-4B8C-83A1-F6EECF244321}">
                <p14:modId xmlns:p14="http://schemas.microsoft.com/office/powerpoint/2010/main" val="1290246713"/>
              </p:ext>
            </p:extLst>
          </p:nvPr>
        </p:nvGraphicFramePr>
        <p:xfrm>
          <a:off x="479425" y="2243343"/>
          <a:ext cx="11172575" cy="36367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 name="Graphic 5" descr="Enseignant avec un remplissage uni">
            <a:extLst>
              <a:ext uri="{FF2B5EF4-FFF2-40B4-BE49-F238E27FC236}">
                <a16:creationId xmlns:a16="http://schemas.microsoft.com/office/drawing/2014/main" id="{87435FF0-9F28-08F6-7315-38B576379B07}"/>
              </a:ext>
            </a:extLst>
          </p:cNvPr>
          <p:cNvPicPr>
            <a:picLocks noChangeAspect="1"/>
          </p:cNvPicPr>
          <p:nvPr/>
        </p:nvPicPr>
        <p:blipFill>
          <a:blip r:embed="rId7">
            <a:lum bright="70000" contrast="-70000"/>
          </a:blip>
          <a:stretch>
            <a:fillRect/>
          </a:stretch>
        </p:blipFill>
        <p:spPr>
          <a:xfrm>
            <a:off x="6942939" y="4161831"/>
            <a:ext cx="703631" cy="703631"/>
          </a:xfrm>
          <a:prstGeom prst="rect">
            <a:avLst/>
          </a:prstGeom>
        </p:spPr>
      </p:pic>
      <p:grpSp>
        <p:nvGrpSpPr>
          <p:cNvPr id="3" name="Groupe 2"/>
          <p:cNvGrpSpPr/>
          <p:nvPr/>
        </p:nvGrpSpPr>
        <p:grpSpPr>
          <a:xfrm>
            <a:off x="4535874" y="4209655"/>
            <a:ext cx="690357" cy="375874"/>
            <a:chOff x="10212881" y="1517163"/>
            <a:chExt cx="690357" cy="375874"/>
          </a:xfrm>
          <a:noFill/>
        </p:grpSpPr>
        <p:sp>
          <p:nvSpPr>
            <p:cNvPr id="13" name="Bulle narrative : ronde 8">
              <a:extLst>
                <a:ext uri="{FF2B5EF4-FFF2-40B4-BE49-F238E27FC236}">
                  <a16:creationId xmlns:a16="http://schemas.microsoft.com/office/drawing/2014/main" id="{AC124686-1486-17D5-FCC9-7829DC58F308}"/>
                </a:ext>
              </a:extLst>
            </p:cNvPr>
            <p:cNvSpPr/>
            <p:nvPr/>
          </p:nvSpPr>
          <p:spPr>
            <a:xfrm>
              <a:off x="10443000" y="1635159"/>
              <a:ext cx="460238" cy="257878"/>
            </a:xfrm>
            <a:prstGeom prst="wedgeEllipseCallout">
              <a:avLst>
                <a:gd name="adj1" fmla="val -39930"/>
                <a:gd name="adj2" fmla="val 81950"/>
              </a:avLst>
            </a:prstGeom>
            <a:grp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Bulle narrative : ronde 7">
              <a:extLst>
                <a:ext uri="{FF2B5EF4-FFF2-40B4-BE49-F238E27FC236}">
                  <a16:creationId xmlns:a16="http://schemas.microsoft.com/office/drawing/2014/main" id="{811F627E-BF52-AC21-142A-618AA0596F08}"/>
                </a:ext>
              </a:extLst>
            </p:cNvPr>
            <p:cNvSpPr/>
            <p:nvPr/>
          </p:nvSpPr>
          <p:spPr>
            <a:xfrm>
              <a:off x="10212881" y="1517163"/>
              <a:ext cx="460238" cy="257878"/>
            </a:xfrm>
            <a:prstGeom prst="wedgeEllipseCallout">
              <a:avLst>
                <a:gd name="adj1" fmla="val -37152"/>
                <a:gd name="adj2" fmla="val 90361"/>
              </a:avLst>
            </a:prstGeom>
            <a:grp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5" name="Espace réservé du texte 2"/>
          <p:cNvSpPr txBox="1">
            <a:spLocks/>
          </p:cNvSpPr>
          <p:nvPr/>
        </p:nvSpPr>
        <p:spPr bwMode="gray">
          <a:xfrm>
            <a:off x="479999" y="2013368"/>
            <a:ext cx="11232000" cy="403816"/>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baseline="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r>
              <a:rPr lang="fr-FR" sz="2800"/>
              <a:t>Matinée :</a:t>
            </a:r>
            <a:endParaRPr lang="fr-FR" sz="2000"/>
          </a:p>
        </p:txBody>
      </p:sp>
      <p:grpSp>
        <p:nvGrpSpPr>
          <p:cNvPr id="19" name="Groupe 18"/>
          <p:cNvGrpSpPr/>
          <p:nvPr/>
        </p:nvGrpSpPr>
        <p:grpSpPr>
          <a:xfrm>
            <a:off x="9363278" y="4209655"/>
            <a:ext cx="690357" cy="375874"/>
            <a:chOff x="10212881" y="1517163"/>
            <a:chExt cx="690357" cy="375874"/>
          </a:xfrm>
          <a:noFill/>
        </p:grpSpPr>
        <p:sp>
          <p:nvSpPr>
            <p:cNvPr id="20" name="Bulle narrative : ronde 8">
              <a:extLst>
                <a:ext uri="{FF2B5EF4-FFF2-40B4-BE49-F238E27FC236}">
                  <a16:creationId xmlns:a16="http://schemas.microsoft.com/office/drawing/2014/main" id="{AC124686-1486-17D5-FCC9-7829DC58F308}"/>
                </a:ext>
              </a:extLst>
            </p:cNvPr>
            <p:cNvSpPr/>
            <p:nvPr/>
          </p:nvSpPr>
          <p:spPr>
            <a:xfrm>
              <a:off x="10443000" y="1635159"/>
              <a:ext cx="460238" cy="257878"/>
            </a:xfrm>
            <a:prstGeom prst="wedgeEllipseCallout">
              <a:avLst>
                <a:gd name="adj1" fmla="val -39930"/>
                <a:gd name="adj2" fmla="val 81950"/>
              </a:avLst>
            </a:prstGeom>
            <a:grp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Bulle narrative : ronde 7">
              <a:extLst>
                <a:ext uri="{FF2B5EF4-FFF2-40B4-BE49-F238E27FC236}">
                  <a16:creationId xmlns:a16="http://schemas.microsoft.com/office/drawing/2014/main" id="{811F627E-BF52-AC21-142A-618AA0596F08}"/>
                </a:ext>
              </a:extLst>
            </p:cNvPr>
            <p:cNvSpPr/>
            <p:nvPr/>
          </p:nvSpPr>
          <p:spPr>
            <a:xfrm>
              <a:off x="10212881" y="1517163"/>
              <a:ext cx="460238" cy="257878"/>
            </a:xfrm>
            <a:prstGeom prst="wedgeEllipseCallout">
              <a:avLst>
                <a:gd name="adj1" fmla="val -37152"/>
                <a:gd name="adj2" fmla="val 90361"/>
              </a:avLst>
            </a:prstGeom>
            <a:grp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4" name="Image 3"/>
          <p:cNvPicPr>
            <a:picLocks noChangeAspect="1"/>
          </p:cNvPicPr>
          <p:nvPr/>
        </p:nvPicPr>
        <p:blipFill>
          <a:blip r:embed="rId8" cstate="print">
            <a:lum bright="70000" contrast="-70000"/>
            <a:extLst>
              <a:ext uri="{BEBA8EAE-BF5A-486C-A8C5-ECC9F3942E4B}">
                <a14:imgProps xmlns:a14="http://schemas.microsoft.com/office/drawing/2010/main">
                  <a14:imgLayer r:embed="rId9">
                    <a14:imgEffect>
                      <a14:artisticPaintStrokes/>
                    </a14:imgEffect>
                  </a14:imgLayer>
                </a14:imgProps>
              </a:ext>
              <a:ext uri="{28A0092B-C50C-407E-A947-70E740481C1C}">
                <a14:useLocalDpi xmlns:a14="http://schemas.microsoft.com/office/drawing/2010/main" val="0"/>
              </a:ext>
            </a:extLst>
          </a:blip>
          <a:stretch>
            <a:fillRect/>
          </a:stretch>
        </p:blipFill>
        <p:spPr>
          <a:xfrm>
            <a:off x="2242896" y="4298784"/>
            <a:ext cx="510844" cy="510844"/>
          </a:xfrm>
          <a:prstGeom prst="rect">
            <a:avLst/>
          </a:prstGeom>
        </p:spPr>
      </p:pic>
      <p:cxnSp>
        <p:nvCxnSpPr>
          <p:cNvPr id="8" name="Connecteur droit 7"/>
          <p:cNvCxnSpPr/>
          <p:nvPr/>
        </p:nvCxnSpPr>
        <p:spPr>
          <a:xfrm>
            <a:off x="8557457" y="3230552"/>
            <a:ext cx="31780" cy="1730331"/>
          </a:xfrm>
          <a:prstGeom prst="line">
            <a:avLst/>
          </a:prstGeom>
          <a:ln w="381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175327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6CC348A1-4E50-44F1-8895-827215CF2677}"/>
              </a:ext>
            </a:extLst>
          </p:cNvPr>
          <p:cNvSpPr>
            <a:spLocks noGrp="1"/>
          </p:cNvSpPr>
          <p:nvPr>
            <p:ph type="sldNum" sz="quarter" idx="4"/>
          </p:nvPr>
        </p:nvSpPr>
        <p:spPr/>
        <p:txBody>
          <a:bodyPr/>
          <a:lstStyle/>
          <a:p>
            <a:fld id="{48700529-637E-497F-96A9-857B3D88DE91}" type="slidenum">
              <a:rPr lang="fr-FR" smtClean="0"/>
              <a:pPr/>
              <a:t>50</a:t>
            </a:fld>
            <a:endParaRPr lang="fr-FR"/>
          </a:p>
        </p:txBody>
      </p:sp>
      <p:sp>
        <p:nvSpPr>
          <p:cNvPr id="9" name="Titre 1">
            <a:extLst>
              <a:ext uri="{FF2B5EF4-FFF2-40B4-BE49-F238E27FC236}">
                <a16:creationId xmlns:a16="http://schemas.microsoft.com/office/drawing/2014/main" id="{77FE1F06-BA0D-5331-53C9-8CFAD6506C6A}"/>
              </a:ext>
            </a:extLst>
          </p:cNvPr>
          <p:cNvSpPr>
            <a:spLocks noGrp="1"/>
          </p:cNvSpPr>
          <p:nvPr>
            <p:ph type="title"/>
          </p:nvPr>
        </p:nvSpPr>
        <p:spPr>
          <a:xfrm>
            <a:off x="535755" y="1069903"/>
            <a:ext cx="10888171" cy="699805"/>
          </a:xfrm>
        </p:spPr>
        <p:txBody>
          <a:bodyPr/>
          <a:lstStyle/>
          <a:p>
            <a:r>
              <a:rPr lang="fr-FR"/>
              <a:t>Je ramasse les documents de mes élèves avec EOP</a:t>
            </a:r>
            <a:endParaRPr lang="fr-FR">
              <a:cs typeface="Arial"/>
            </a:endParaRPr>
          </a:p>
        </p:txBody>
      </p:sp>
      <p:pic>
        <p:nvPicPr>
          <p:cNvPr id="4" name="Image 4" descr="Une image contenant texte&#10;&#10;Description générée automatiquement">
            <a:extLst>
              <a:ext uri="{FF2B5EF4-FFF2-40B4-BE49-F238E27FC236}">
                <a16:creationId xmlns:a16="http://schemas.microsoft.com/office/drawing/2014/main" id="{F2A1B00A-8538-1195-0D83-F39026E2E922}"/>
              </a:ext>
            </a:extLst>
          </p:cNvPr>
          <p:cNvPicPr>
            <a:picLocks noChangeAspect="1"/>
          </p:cNvPicPr>
          <p:nvPr/>
        </p:nvPicPr>
        <p:blipFill>
          <a:blip r:embed="rId2"/>
          <a:stretch>
            <a:fillRect/>
          </a:stretch>
        </p:blipFill>
        <p:spPr>
          <a:xfrm>
            <a:off x="449766" y="1665991"/>
            <a:ext cx="11403980" cy="4622557"/>
          </a:xfrm>
          <a:prstGeom prst="rect">
            <a:avLst/>
          </a:prstGeom>
        </p:spPr>
      </p:pic>
    </p:spTree>
    <p:extLst>
      <p:ext uri="{BB962C8B-B14F-4D97-AF65-F5344CB8AC3E}">
        <p14:creationId xmlns:p14="http://schemas.microsoft.com/office/powerpoint/2010/main" val="31654874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6CC348A1-4E50-44F1-8895-827215CF2677}"/>
              </a:ext>
            </a:extLst>
          </p:cNvPr>
          <p:cNvSpPr>
            <a:spLocks noGrp="1"/>
          </p:cNvSpPr>
          <p:nvPr>
            <p:ph type="sldNum" sz="quarter" idx="4"/>
          </p:nvPr>
        </p:nvSpPr>
        <p:spPr/>
        <p:txBody>
          <a:bodyPr/>
          <a:lstStyle/>
          <a:p>
            <a:fld id="{48700529-637E-497F-96A9-857B3D88DE91}" type="slidenum">
              <a:rPr lang="fr-FR" smtClean="0"/>
              <a:pPr/>
              <a:t>51</a:t>
            </a:fld>
            <a:endParaRPr lang="fr-FR"/>
          </a:p>
        </p:txBody>
      </p:sp>
      <p:sp>
        <p:nvSpPr>
          <p:cNvPr id="9" name="Titre 1">
            <a:extLst>
              <a:ext uri="{FF2B5EF4-FFF2-40B4-BE49-F238E27FC236}">
                <a16:creationId xmlns:a16="http://schemas.microsoft.com/office/drawing/2014/main" id="{77FE1F06-BA0D-5331-53C9-8CFAD6506C6A}"/>
              </a:ext>
            </a:extLst>
          </p:cNvPr>
          <p:cNvSpPr>
            <a:spLocks noGrp="1"/>
          </p:cNvSpPr>
          <p:nvPr>
            <p:ph type="title"/>
          </p:nvPr>
        </p:nvSpPr>
        <p:spPr>
          <a:xfrm>
            <a:off x="535755" y="1069903"/>
            <a:ext cx="10888171" cy="699805"/>
          </a:xfrm>
        </p:spPr>
        <p:txBody>
          <a:bodyPr/>
          <a:lstStyle/>
          <a:p>
            <a:r>
              <a:rPr lang="fr-FR"/>
              <a:t>Je rends un document  à mes élèves avec EOP</a:t>
            </a:r>
            <a:endParaRPr lang="fr-FR">
              <a:cs typeface="Arial"/>
            </a:endParaRPr>
          </a:p>
        </p:txBody>
      </p:sp>
      <p:pic>
        <p:nvPicPr>
          <p:cNvPr id="2" name="Image 2">
            <a:extLst>
              <a:ext uri="{FF2B5EF4-FFF2-40B4-BE49-F238E27FC236}">
                <a16:creationId xmlns:a16="http://schemas.microsoft.com/office/drawing/2014/main" id="{164BA16A-3A52-94E5-F5F9-6B762CA7C7BB}"/>
              </a:ext>
            </a:extLst>
          </p:cNvPr>
          <p:cNvPicPr>
            <a:picLocks noChangeAspect="1"/>
          </p:cNvPicPr>
          <p:nvPr/>
        </p:nvPicPr>
        <p:blipFill>
          <a:blip r:embed="rId2"/>
          <a:stretch>
            <a:fillRect/>
          </a:stretch>
        </p:blipFill>
        <p:spPr>
          <a:xfrm>
            <a:off x="1369741" y="1605580"/>
            <a:ext cx="10474712" cy="4734085"/>
          </a:xfrm>
          <a:prstGeom prst="rect">
            <a:avLst/>
          </a:prstGeom>
        </p:spPr>
      </p:pic>
    </p:spTree>
    <p:extLst>
      <p:ext uri="{BB962C8B-B14F-4D97-AF65-F5344CB8AC3E}">
        <p14:creationId xmlns:p14="http://schemas.microsoft.com/office/powerpoint/2010/main" val="188186250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6CC348A1-4E50-44F1-8895-827215CF2677}"/>
              </a:ext>
            </a:extLst>
          </p:cNvPr>
          <p:cNvSpPr>
            <a:spLocks noGrp="1"/>
          </p:cNvSpPr>
          <p:nvPr>
            <p:ph type="sldNum" sz="quarter" idx="4"/>
          </p:nvPr>
        </p:nvSpPr>
        <p:spPr/>
        <p:txBody>
          <a:bodyPr/>
          <a:lstStyle/>
          <a:p>
            <a:fld id="{48700529-637E-497F-96A9-857B3D88DE91}" type="slidenum">
              <a:rPr lang="fr-FR" smtClean="0"/>
              <a:pPr/>
              <a:t>52</a:t>
            </a:fld>
            <a:endParaRPr lang="fr-FR"/>
          </a:p>
        </p:txBody>
      </p:sp>
      <p:sp>
        <p:nvSpPr>
          <p:cNvPr id="9" name="Titre 1">
            <a:extLst>
              <a:ext uri="{FF2B5EF4-FFF2-40B4-BE49-F238E27FC236}">
                <a16:creationId xmlns:a16="http://schemas.microsoft.com/office/drawing/2014/main" id="{77FE1F06-BA0D-5331-53C9-8CFAD6506C6A}"/>
              </a:ext>
            </a:extLst>
          </p:cNvPr>
          <p:cNvSpPr>
            <a:spLocks noGrp="1"/>
          </p:cNvSpPr>
          <p:nvPr>
            <p:ph type="title"/>
          </p:nvPr>
        </p:nvSpPr>
        <p:spPr>
          <a:xfrm>
            <a:off x="535755" y="1069903"/>
            <a:ext cx="10888171" cy="699805"/>
          </a:xfrm>
        </p:spPr>
        <p:txBody>
          <a:bodyPr/>
          <a:lstStyle/>
          <a:p>
            <a:r>
              <a:rPr lang="fr-FR"/>
              <a:t>Je gère l'historique de mes partages avec EOP</a:t>
            </a:r>
            <a:endParaRPr lang="fr-FR">
              <a:cs typeface="Arial"/>
            </a:endParaRPr>
          </a:p>
        </p:txBody>
      </p:sp>
      <p:pic>
        <p:nvPicPr>
          <p:cNvPr id="3" name="Image 3" descr="Une image contenant table&#10;&#10;Description générée automatiquement">
            <a:extLst>
              <a:ext uri="{FF2B5EF4-FFF2-40B4-BE49-F238E27FC236}">
                <a16:creationId xmlns:a16="http://schemas.microsoft.com/office/drawing/2014/main" id="{71D86A86-B78B-A71D-8D11-157B85483F65}"/>
              </a:ext>
            </a:extLst>
          </p:cNvPr>
          <p:cNvPicPr>
            <a:picLocks noChangeAspect="1"/>
          </p:cNvPicPr>
          <p:nvPr/>
        </p:nvPicPr>
        <p:blipFill>
          <a:blip r:embed="rId2"/>
          <a:stretch>
            <a:fillRect/>
          </a:stretch>
        </p:blipFill>
        <p:spPr>
          <a:xfrm>
            <a:off x="533400" y="1717289"/>
            <a:ext cx="10995102" cy="4241180"/>
          </a:xfrm>
          <a:prstGeom prst="rect">
            <a:avLst/>
          </a:prstGeom>
        </p:spPr>
      </p:pic>
    </p:spTree>
    <p:extLst>
      <p:ext uri="{BB962C8B-B14F-4D97-AF65-F5344CB8AC3E}">
        <p14:creationId xmlns:p14="http://schemas.microsoft.com/office/powerpoint/2010/main" val="37367857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2" descr="Une image contenant personne, intérieur, complet, gens&#10;&#10;Description générée automatiquement">
            <a:extLst>
              <a:ext uri="{FF2B5EF4-FFF2-40B4-BE49-F238E27FC236}">
                <a16:creationId xmlns:a16="http://schemas.microsoft.com/office/drawing/2014/main" id="{33FA0880-8EE1-6996-1D0B-A888C9E6D073}"/>
              </a:ext>
            </a:extLst>
          </p:cNvPr>
          <p:cNvPicPr>
            <a:picLocks noChangeAspect="1"/>
          </p:cNvPicPr>
          <p:nvPr/>
        </p:nvPicPr>
        <p:blipFill>
          <a:blip r:embed="rId2"/>
          <a:stretch>
            <a:fillRect/>
          </a:stretch>
        </p:blipFill>
        <p:spPr>
          <a:xfrm>
            <a:off x="932985" y="702527"/>
            <a:ext cx="9935735" cy="6623823"/>
          </a:xfrm>
          <a:prstGeom prst="rect">
            <a:avLst/>
          </a:prstGeom>
        </p:spPr>
      </p:pic>
      <p:sp>
        <p:nvSpPr>
          <p:cNvPr id="4" name="ZoneTexte 3">
            <a:extLst>
              <a:ext uri="{FF2B5EF4-FFF2-40B4-BE49-F238E27FC236}">
                <a16:creationId xmlns:a16="http://schemas.microsoft.com/office/drawing/2014/main" id="{5FD32C5C-60A5-E996-8FB7-65991FDA4A6C}"/>
              </a:ext>
            </a:extLst>
          </p:cNvPr>
          <p:cNvSpPr txBox="1"/>
          <p:nvPr/>
        </p:nvSpPr>
        <p:spPr>
          <a:xfrm>
            <a:off x="929268" y="1003610"/>
            <a:ext cx="9097536" cy="754053"/>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4300" b="1">
                <a:cs typeface="Arial"/>
              </a:rPr>
              <a:t>5.Échanges</a:t>
            </a:r>
          </a:p>
        </p:txBody>
      </p:sp>
      <p:sp>
        <p:nvSpPr>
          <p:cNvPr id="5" name="Espace réservé du numéro de diapositive 4"/>
          <p:cNvSpPr>
            <a:spLocks noGrp="1"/>
          </p:cNvSpPr>
          <p:nvPr>
            <p:ph type="sldNum" sz="quarter" idx="4"/>
          </p:nvPr>
        </p:nvSpPr>
        <p:spPr/>
        <p:txBody>
          <a:bodyPr/>
          <a:lstStyle/>
          <a:p>
            <a:fld id="{48700529-637E-497F-96A9-857B3D88DE91}" type="slidenum">
              <a:rPr lang="fr-FR" smtClean="0"/>
              <a:pPr/>
              <a:t>53</a:t>
            </a:fld>
            <a:endParaRPr lang="fr-FR"/>
          </a:p>
        </p:txBody>
      </p:sp>
    </p:spTree>
    <p:extLst>
      <p:ext uri="{BB962C8B-B14F-4D97-AF65-F5344CB8AC3E}">
        <p14:creationId xmlns:p14="http://schemas.microsoft.com/office/powerpoint/2010/main" val="298941093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FC9EB0-868C-47ED-839D-41DC6FB60325}"/>
              </a:ext>
            </a:extLst>
          </p:cNvPr>
          <p:cNvSpPr>
            <a:spLocks noGrp="1"/>
          </p:cNvSpPr>
          <p:nvPr>
            <p:ph type="title"/>
          </p:nvPr>
        </p:nvSpPr>
        <p:spPr/>
        <p:txBody>
          <a:bodyPr/>
          <a:lstStyle/>
          <a:p>
            <a:r>
              <a:rPr lang="fr-FR"/>
              <a:t>Démonstration de la saisie d’une Pause Numérique ou d’un projet numérique</a:t>
            </a:r>
          </a:p>
        </p:txBody>
      </p:sp>
      <p:sp>
        <p:nvSpPr>
          <p:cNvPr id="6" name="Espace réservé du numéro de diapositive 5">
            <a:extLst>
              <a:ext uri="{FF2B5EF4-FFF2-40B4-BE49-F238E27FC236}">
                <a16:creationId xmlns:a16="http://schemas.microsoft.com/office/drawing/2014/main" id="{6CC348A1-4E50-44F1-8895-827215CF2677}"/>
              </a:ext>
            </a:extLst>
          </p:cNvPr>
          <p:cNvSpPr>
            <a:spLocks noGrp="1"/>
          </p:cNvSpPr>
          <p:nvPr>
            <p:ph type="sldNum" sz="quarter" idx="4"/>
          </p:nvPr>
        </p:nvSpPr>
        <p:spPr/>
        <p:txBody>
          <a:bodyPr/>
          <a:lstStyle/>
          <a:p>
            <a:fld id="{48700529-637E-497F-96A9-857B3D88DE91}" type="slidenum">
              <a:rPr lang="fr-FR" smtClean="0"/>
              <a:pPr/>
              <a:t>54</a:t>
            </a:fld>
            <a:endParaRPr lang="fr-FR"/>
          </a:p>
        </p:txBody>
      </p:sp>
      <p:pic>
        <p:nvPicPr>
          <p:cNvPr id="9" name="Image 9" descr="Une image contenant texte, capture d’écran, oiseau aquatique&#10;&#10;Description générée automatiquement">
            <a:extLst>
              <a:ext uri="{FF2B5EF4-FFF2-40B4-BE49-F238E27FC236}">
                <a16:creationId xmlns:a16="http://schemas.microsoft.com/office/drawing/2014/main" id="{5423EC3B-F37C-DF72-6120-588CFB6A21AF}"/>
              </a:ext>
            </a:extLst>
          </p:cNvPr>
          <p:cNvPicPr>
            <a:picLocks noChangeAspect="1"/>
          </p:cNvPicPr>
          <p:nvPr/>
        </p:nvPicPr>
        <p:blipFill>
          <a:blip r:embed="rId2"/>
          <a:stretch>
            <a:fillRect/>
          </a:stretch>
        </p:blipFill>
        <p:spPr>
          <a:xfrm>
            <a:off x="528237" y="2350933"/>
            <a:ext cx="9917151" cy="2778744"/>
          </a:xfrm>
          <a:prstGeom prst="rect">
            <a:avLst/>
          </a:prstGeom>
          <a:ln>
            <a:solidFill>
              <a:schemeClr val="tx1">
                <a:lumMod val="85000"/>
                <a:lumOff val="15000"/>
              </a:schemeClr>
            </a:solidFill>
            <a:prstDash val="sysDot"/>
          </a:ln>
        </p:spPr>
      </p:pic>
      <p:sp>
        <p:nvSpPr>
          <p:cNvPr id="11" name="ZoneTexte 10">
            <a:extLst>
              <a:ext uri="{FF2B5EF4-FFF2-40B4-BE49-F238E27FC236}">
                <a16:creationId xmlns:a16="http://schemas.microsoft.com/office/drawing/2014/main" id="{E1127705-2171-A873-8CDD-7C459BE577E4}"/>
              </a:ext>
            </a:extLst>
          </p:cNvPr>
          <p:cNvSpPr txBox="1"/>
          <p:nvPr/>
        </p:nvSpPr>
        <p:spPr>
          <a:xfrm rot="1140000">
            <a:off x="7756361" y="2419029"/>
            <a:ext cx="4001789" cy="369332"/>
          </a:xfrm>
          <a:prstGeom prst="rect">
            <a:avLst/>
          </a:prstGeom>
          <a:solidFill>
            <a:srgbClr val="FF0000"/>
          </a:solidFill>
          <a:ln w="28575">
            <a:solidFill>
              <a:srgbClr val="FF0000"/>
            </a:solidFill>
            <a:prstDash val="sysDot"/>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b="1">
                <a:solidFill>
                  <a:schemeClr val="bg1"/>
                </a:solidFill>
                <a:cs typeface="Arial"/>
              </a:rPr>
              <a:t>Mail reçu le jeudi 13 octobre 2022</a:t>
            </a:r>
            <a:r>
              <a:rPr lang="fr-FR" b="1">
                <a:cs typeface="Arial"/>
              </a:rPr>
              <a:t> </a:t>
            </a:r>
          </a:p>
        </p:txBody>
      </p:sp>
      <p:sp>
        <p:nvSpPr>
          <p:cNvPr id="12" name="ZoneTexte 11">
            <a:extLst>
              <a:ext uri="{FF2B5EF4-FFF2-40B4-BE49-F238E27FC236}">
                <a16:creationId xmlns:a16="http://schemas.microsoft.com/office/drawing/2014/main" id="{19C5BC52-F469-5E2D-7460-CDCFA34D106E}"/>
              </a:ext>
            </a:extLst>
          </p:cNvPr>
          <p:cNvSpPr txBox="1"/>
          <p:nvPr/>
        </p:nvSpPr>
        <p:spPr>
          <a:xfrm>
            <a:off x="5603488" y="3475463"/>
            <a:ext cx="975730" cy="260194"/>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fr-FR"/>
          </a:p>
        </p:txBody>
      </p:sp>
      <p:sp>
        <p:nvSpPr>
          <p:cNvPr id="13" name="ZoneTexte 12">
            <a:extLst>
              <a:ext uri="{FF2B5EF4-FFF2-40B4-BE49-F238E27FC236}">
                <a16:creationId xmlns:a16="http://schemas.microsoft.com/office/drawing/2014/main" id="{FAED9B24-695B-E62E-299E-5827887269F9}"/>
              </a:ext>
            </a:extLst>
          </p:cNvPr>
          <p:cNvSpPr txBox="1"/>
          <p:nvPr/>
        </p:nvSpPr>
        <p:spPr>
          <a:xfrm>
            <a:off x="1626220" y="5241073"/>
            <a:ext cx="8391291" cy="369332"/>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a:cs typeface="Arial"/>
              </a:rPr>
              <a:t>Lien du type </a:t>
            </a:r>
            <a:r>
              <a:rPr lang="fr-FR" b="1" u="sng">
                <a:ea typeface="+mn-lt"/>
                <a:cs typeface="+mn-lt"/>
                <a:hlinkClick r:id="rId3"/>
              </a:rPr>
              <a:t>https://drane-occitanie.fr/projets/rupn...</a:t>
            </a:r>
            <a:r>
              <a:rPr lang="fr-FR" b="1" u="sng">
                <a:cs typeface="Arial"/>
                <a:hlinkClick r:id="rId3"/>
              </a:rPr>
              <a:t> </a:t>
            </a:r>
            <a:r>
              <a:rPr lang="fr-FR">
                <a:cs typeface="Arial"/>
              </a:rPr>
              <a:t>à conserver</a:t>
            </a:r>
            <a:endParaRPr lang="fr-FR"/>
          </a:p>
        </p:txBody>
      </p:sp>
    </p:spTree>
    <p:extLst>
      <p:ext uri="{BB962C8B-B14F-4D97-AF65-F5344CB8AC3E}">
        <p14:creationId xmlns:p14="http://schemas.microsoft.com/office/powerpoint/2010/main" val="390594020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FC9EB0-868C-47ED-839D-41DC6FB60325}"/>
              </a:ext>
            </a:extLst>
          </p:cNvPr>
          <p:cNvSpPr>
            <a:spLocks noGrp="1"/>
          </p:cNvSpPr>
          <p:nvPr>
            <p:ph type="title"/>
          </p:nvPr>
        </p:nvSpPr>
        <p:spPr/>
        <p:txBody>
          <a:bodyPr>
            <a:normAutofit/>
          </a:bodyPr>
          <a:lstStyle/>
          <a:p>
            <a:r>
              <a:rPr lang="fr-FR"/>
              <a:t>Déclarer une Pause ou un projet numérique</a:t>
            </a:r>
          </a:p>
        </p:txBody>
      </p:sp>
      <p:sp>
        <p:nvSpPr>
          <p:cNvPr id="6" name="Espace réservé du numéro de diapositive 5">
            <a:extLst>
              <a:ext uri="{FF2B5EF4-FFF2-40B4-BE49-F238E27FC236}">
                <a16:creationId xmlns:a16="http://schemas.microsoft.com/office/drawing/2014/main" id="{6CC348A1-4E50-44F1-8895-827215CF2677}"/>
              </a:ext>
            </a:extLst>
          </p:cNvPr>
          <p:cNvSpPr>
            <a:spLocks noGrp="1"/>
          </p:cNvSpPr>
          <p:nvPr>
            <p:ph type="sldNum" sz="quarter" idx="4"/>
          </p:nvPr>
        </p:nvSpPr>
        <p:spPr/>
        <p:txBody>
          <a:bodyPr/>
          <a:lstStyle/>
          <a:p>
            <a:fld id="{48700529-637E-497F-96A9-857B3D88DE91}" type="slidenum">
              <a:rPr lang="fr-FR" smtClean="0"/>
              <a:pPr/>
              <a:t>55</a:t>
            </a:fld>
            <a:endParaRPr lang="fr-FR"/>
          </a:p>
        </p:txBody>
      </p:sp>
      <p:pic>
        <p:nvPicPr>
          <p:cNvPr id="5" name="Image 10" descr="Une image contenant texte&#10;&#10;Description générée automatiquement">
            <a:extLst>
              <a:ext uri="{FF2B5EF4-FFF2-40B4-BE49-F238E27FC236}">
                <a16:creationId xmlns:a16="http://schemas.microsoft.com/office/drawing/2014/main" id="{2BCAB2E9-733E-1C6E-CF26-0FC3DBDF9D7E}"/>
              </a:ext>
            </a:extLst>
          </p:cNvPr>
          <p:cNvPicPr>
            <a:picLocks noChangeAspect="1"/>
          </p:cNvPicPr>
          <p:nvPr/>
        </p:nvPicPr>
        <p:blipFill>
          <a:blip r:embed="rId2"/>
          <a:stretch>
            <a:fillRect/>
          </a:stretch>
        </p:blipFill>
        <p:spPr>
          <a:xfrm>
            <a:off x="2382643" y="1774426"/>
            <a:ext cx="7101468" cy="1199710"/>
          </a:xfrm>
          <a:prstGeom prst="rect">
            <a:avLst/>
          </a:prstGeom>
        </p:spPr>
      </p:pic>
      <p:pic>
        <p:nvPicPr>
          <p:cNvPr id="9" name="Image 9" descr="Une image contenant texte&#10;&#10;Description générée automatiquement">
            <a:extLst>
              <a:ext uri="{FF2B5EF4-FFF2-40B4-BE49-F238E27FC236}">
                <a16:creationId xmlns:a16="http://schemas.microsoft.com/office/drawing/2014/main" id="{36E1BB0A-0D4E-B630-D452-E2639A95704A}"/>
              </a:ext>
            </a:extLst>
          </p:cNvPr>
          <p:cNvPicPr>
            <a:picLocks noChangeAspect="1"/>
          </p:cNvPicPr>
          <p:nvPr/>
        </p:nvPicPr>
        <p:blipFill>
          <a:blip r:embed="rId3"/>
          <a:stretch>
            <a:fillRect/>
          </a:stretch>
        </p:blipFill>
        <p:spPr>
          <a:xfrm>
            <a:off x="1676400" y="3369740"/>
            <a:ext cx="8355980" cy="2831983"/>
          </a:xfrm>
          <a:prstGeom prst="rect">
            <a:avLst/>
          </a:prstGeom>
          <a:ln>
            <a:solidFill>
              <a:schemeClr val="tx1"/>
            </a:solidFill>
            <a:prstDash val="sysDot"/>
          </a:ln>
        </p:spPr>
      </p:pic>
    </p:spTree>
    <p:extLst>
      <p:ext uri="{BB962C8B-B14F-4D97-AF65-F5344CB8AC3E}">
        <p14:creationId xmlns:p14="http://schemas.microsoft.com/office/powerpoint/2010/main" val="351565083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p:cNvPicPr>
            <a:picLocks noGrp="1" noChangeAspect="1"/>
          </p:cNvPicPr>
          <p:nvPr>
            <p:ph type="pic" sz="quarter" idx="13"/>
          </p:nvPr>
        </p:nvPicPr>
        <p:blipFill>
          <a:blip r:embed="rId2">
            <a:extLst>
              <a:ext uri="{28A0092B-C50C-407E-A947-70E740481C1C}">
                <a14:useLocalDpi xmlns:a14="http://schemas.microsoft.com/office/drawing/2010/main" val="0"/>
              </a:ext>
            </a:extLst>
          </a:blip>
          <a:stretch>
            <a:fillRect/>
          </a:stretch>
        </p:blipFill>
        <p:spPr>
          <a:xfrm>
            <a:off x="7489" y="984000"/>
            <a:ext cx="12177022" cy="5875200"/>
          </a:xfrm>
        </p:spPr>
      </p:pic>
      <p:sp>
        <p:nvSpPr>
          <p:cNvPr id="3" name="Titre 2"/>
          <p:cNvSpPr>
            <a:spLocks noGrp="1"/>
          </p:cNvSpPr>
          <p:nvPr>
            <p:ph type="title"/>
          </p:nvPr>
        </p:nvSpPr>
        <p:spPr/>
        <p:txBody>
          <a:bodyPr/>
          <a:lstStyle/>
          <a:p>
            <a:pPr marL="0" indent="0">
              <a:buNone/>
            </a:pPr>
            <a:r>
              <a:rPr lang="fr-FR" sz="4300">
                <a:solidFill>
                  <a:schemeClr val="tx1"/>
                </a:solidFill>
                <a:ea typeface="+mj-lt"/>
                <a:cs typeface="+mj-lt"/>
              </a:rPr>
              <a:t>Ateliers tournants</a:t>
            </a:r>
            <a:endParaRPr lang="fr-FR" sz="4300">
              <a:solidFill>
                <a:schemeClr val="tx1"/>
              </a:solidFill>
              <a:cs typeface="Arial"/>
            </a:endParaRPr>
          </a:p>
        </p:txBody>
      </p:sp>
      <p:sp>
        <p:nvSpPr>
          <p:cNvPr id="5" name="Espace réservé du numéro de diapositive 4"/>
          <p:cNvSpPr>
            <a:spLocks noGrp="1"/>
          </p:cNvSpPr>
          <p:nvPr>
            <p:ph type="sldNum" sz="quarter" idx="4"/>
          </p:nvPr>
        </p:nvSpPr>
        <p:spPr/>
        <p:txBody>
          <a:bodyPr/>
          <a:lstStyle/>
          <a:p>
            <a:fld id="{48700529-637E-497F-96A9-857B3D88DE91}" type="slidenum">
              <a:rPr lang="fr-FR" smtClean="0"/>
              <a:pPr/>
              <a:t>56</a:t>
            </a:fld>
            <a:endParaRPr lang="fr-FR"/>
          </a:p>
        </p:txBody>
      </p:sp>
    </p:spTree>
    <p:extLst>
      <p:ext uri="{BB962C8B-B14F-4D97-AF65-F5344CB8AC3E}">
        <p14:creationId xmlns:p14="http://schemas.microsoft.com/office/powerpoint/2010/main" val="6905685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C4A4AA06-D368-647D-A7DC-A245CFD208AD}"/>
              </a:ext>
            </a:extLst>
          </p:cNvPr>
          <p:cNvSpPr>
            <a:spLocks noGrp="1"/>
          </p:cNvSpPr>
          <p:nvPr>
            <p:ph type="ftr" sz="quarter" idx="3"/>
          </p:nvPr>
        </p:nvSpPr>
        <p:spPr>
          <a:xfrm>
            <a:off x="232350" y="6378000"/>
            <a:ext cx="1504248" cy="480000"/>
          </a:xfrm>
        </p:spPr>
        <p:txBody>
          <a:bodyPr/>
          <a:lstStyle/>
          <a:p>
            <a:fld id="{49976239-D3AC-4C0B-9BC9-810E31DAA117}" type="datetime1">
              <a:rPr lang="fr-FR" smtClean="0"/>
              <a:pPr/>
              <a:t>22/11/2022</a:t>
            </a:fld>
            <a:endParaRPr lang="fr-FR"/>
          </a:p>
        </p:txBody>
      </p:sp>
      <p:sp>
        <p:nvSpPr>
          <p:cNvPr id="5" name="Espace réservé du numéro de diapositive 4">
            <a:extLst>
              <a:ext uri="{FF2B5EF4-FFF2-40B4-BE49-F238E27FC236}">
                <a16:creationId xmlns:a16="http://schemas.microsoft.com/office/drawing/2014/main" id="{02F19592-1636-24D8-46F9-4E1C27BC80E2}"/>
              </a:ext>
            </a:extLst>
          </p:cNvPr>
          <p:cNvSpPr>
            <a:spLocks noGrp="1"/>
          </p:cNvSpPr>
          <p:nvPr>
            <p:ph type="sldNum" sz="quarter" idx="4"/>
          </p:nvPr>
        </p:nvSpPr>
        <p:spPr>
          <a:xfrm>
            <a:off x="9816749" y="6378000"/>
            <a:ext cx="1800000" cy="480000"/>
          </a:xfrm>
        </p:spPr>
        <p:txBody>
          <a:bodyPr/>
          <a:lstStyle/>
          <a:p>
            <a:fld id="{48700529-637E-497F-96A9-857B3D88DE91}" type="slidenum">
              <a:rPr lang="fr-FR" smtClean="0"/>
              <a:pPr/>
              <a:t>57</a:t>
            </a:fld>
            <a:endParaRPr lang="fr-FR"/>
          </a:p>
        </p:txBody>
      </p:sp>
      <p:pic>
        <p:nvPicPr>
          <p:cNvPr id="7" name="Image 6"/>
          <p:cNvPicPr>
            <a:picLocks noChangeAspect="1"/>
          </p:cNvPicPr>
          <p:nvPr/>
        </p:nvPicPr>
        <p:blipFill rotWithShape="1">
          <a:blip r:embed="rId3"/>
          <a:srcRect t="9215" r="86931" b="3626"/>
          <a:stretch/>
        </p:blipFill>
        <p:spPr>
          <a:xfrm>
            <a:off x="953307" y="1828674"/>
            <a:ext cx="2168724" cy="1702052"/>
          </a:xfrm>
          <a:prstGeom prst="rect">
            <a:avLst/>
          </a:prstGeom>
        </p:spPr>
      </p:pic>
      <p:sp>
        <p:nvSpPr>
          <p:cNvPr id="8" name="Espace réservé du contenu 2"/>
          <p:cNvSpPr>
            <a:spLocks noGrp="1"/>
          </p:cNvSpPr>
          <p:nvPr>
            <p:ph sz="quarter" idx="14"/>
          </p:nvPr>
        </p:nvSpPr>
        <p:spPr>
          <a:xfrm>
            <a:off x="452590" y="2897949"/>
            <a:ext cx="2932648" cy="1202990"/>
          </a:xfrm>
        </p:spPr>
        <p:txBody>
          <a:bodyPr/>
          <a:lstStyle/>
          <a:p>
            <a:pPr algn="ctr"/>
            <a:endParaRPr lang="fr-FR" sz="2400" b="1"/>
          </a:p>
          <a:p>
            <a:pPr algn="ctr"/>
            <a:r>
              <a:rPr lang="fr-FR" sz="2000"/>
              <a:t>Relevez les défis de </a:t>
            </a:r>
            <a:r>
              <a:rPr lang="fr-FR" sz="2000" b="1"/>
              <a:t>Apps </a:t>
            </a:r>
            <a:r>
              <a:rPr lang="fr-FR" sz="2000" b="1">
                <a:solidFill>
                  <a:schemeClr val="dk1"/>
                </a:solidFill>
              </a:rPr>
              <a:t>É</a:t>
            </a:r>
            <a:r>
              <a:rPr lang="fr-FR" sz="2000" b="1"/>
              <a:t>ducation !</a:t>
            </a:r>
            <a:endParaRPr lang="fr-FR" sz="2000" b="1">
              <a:cs typeface="Arial"/>
            </a:endParaRPr>
          </a:p>
        </p:txBody>
      </p:sp>
      <p:grpSp>
        <p:nvGrpSpPr>
          <p:cNvPr id="17" name="Groupe 16"/>
          <p:cNvGrpSpPr/>
          <p:nvPr/>
        </p:nvGrpSpPr>
        <p:grpSpPr>
          <a:xfrm>
            <a:off x="4124823" y="1497485"/>
            <a:ext cx="3441310" cy="3134095"/>
            <a:chOff x="4676648" y="2305322"/>
            <a:chExt cx="4042478" cy="3663577"/>
          </a:xfrm>
        </p:grpSpPr>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46798" y="2305322"/>
              <a:ext cx="2744413" cy="2744413"/>
            </a:xfrm>
            <a:prstGeom prst="rect">
              <a:avLst/>
            </a:prstGeom>
          </p:spPr>
        </p:pic>
        <p:sp>
          <p:nvSpPr>
            <p:cNvPr id="13" name="Espace réservé du contenu 2"/>
            <p:cNvSpPr txBox="1">
              <a:spLocks/>
            </p:cNvSpPr>
            <p:nvPr/>
          </p:nvSpPr>
          <p:spPr bwMode="gray">
            <a:xfrm>
              <a:off x="4676648" y="4172200"/>
              <a:ext cx="4042478" cy="1796699"/>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endParaRPr lang="fr-FR" sz="2400" b="1"/>
            </a:p>
            <a:p>
              <a:pPr algn="ctr"/>
              <a:r>
                <a:rPr lang="en-US" sz="2000"/>
                <a:t>What’s WAT ?</a:t>
              </a:r>
              <a:endParaRPr lang="fr-FR" sz="2000" b="1"/>
            </a:p>
            <a:p>
              <a:pPr algn="ctr"/>
              <a:r>
                <a:rPr lang="en-US" sz="2000"/>
                <a:t>Pratiquez la </a:t>
              </a:r>
              <a:r>
                <a:rPr lang="en-US" sz="2000" b="1" err="1"/>
                <a:t>webradio</a:t>
              </a:r>
              <a:r>
                <a:rPr lang="en-US" sz="2000"/>
                <a:t> </a:t>
              </a:r>
              <a:endParaRPr lang="fr-FR" sz="2000" b="1">
                <a:cs typeface="Arial"/>
              </a:endParaRPr>
            </a:p>
            <a:p>
              <a:endParaRPr lang="fr-FR" b="1"/>
            </a:p>
          </p:txBody>
        </p:sp>
      </p:grpSp>
      <p:grpSp>
        <p:nvGrpSpPr>
          <p:cNvPr id="3" name="Groupe 2"/>
          <p:cNvGrpSpPr/>
          <p:nvPr/>
        </p:nvGrpSpPr>
        <p:grpSpPr>
          <a:xfrm>
            <a:off x="8133472" y="1968044"/>
            <a:ext cx="3645922" cy="2185087"/>
            <a:chOff x="-237234" y="4380145"/>
            <a:chExt cx="3645922" cy="2185087"/>
          </a:xfrm>
        </p:grpSpPr>
        <p:pic>
          <p:nvPicPr>
            <p:cNvPr id="1028" name="Picture 4" descr="https://leclerc.ecollege.haute-garonne.fr/lectureFichiergw.do?ID_FICHIER=1412185550027"/>
            <p:cNvPicPr>
              <a:picLocks noChangeAspect="1" noChangeArrowheads="1"/>
            </p:cNvPicPr>
            <p:nvPr/>
          </p:nvPicPr>
          <p:blipFill rotWithShape="1">
            <a:blip r:embed="rId5">
              <a:extLst>
                <a:ext uri="{28A0092B-C50C-407E-A947-70E740481C1C}">
                  <a14:useLocalDpi xmlns:a14="http://schemas.microsoft.com/office/drawing/2010/main" val="0"/>
                </a:ext>
              </a:extLst>
            </a:blip>
            <a:srcRect t="28912"/>
            <a:stretch/>
          </p:blipFill>
          <p:spPr bwMode="auto">
            <a:xfrm>
              <a:off x="145707" y="4380145"/>
              <a:ext cx="2847975" cy="1699559"/>
            </a:xfrm>
            <a:prstGeom prst="rect">
              <a:avLst/>
            </a:prstGeom>
            <a:noFill/>
            <a:extLst>
              <a:ext uri="{909E8E84-426E-40DD-AFC4-6F175D3DCCD1}">
                <a14:hiddenFill xmlns:a14="http://schemas.microsoft.com/office/drawing/2010/main">
                  <a:solidFill>
                    <a:srgbClr val="FFFFFF"/>
                  </a:solidFill>
                </a14:hiddenFill>
              </a:ext>
            </a:extLst>
          </p:spPr>
        </p:pic>
        <p:sp>
          <p:nvSpPr>
            <p:cNvPr id="15" name="Espace réservé du contenu 2"/>
            <p:cNvSpPr txBox="1">
              <a:spLocks/>
            </p:cNvSpPr>
            <p:nvPr/>
          </p:nvSpPr>
          <p:spPr bwMode="gray">
            <a:xfrm>
              <a:off x="-237234" y="5484364"/>
              <a:ext cx="3645922" cy="1080868"/>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endParaRPr lang="fr-FR" sz="2400" b="1"/>
            </a:p>
            <a:p>
              <a:pPr algn="ctr"/>
              <a:r>
                <a:rPr lang="fr-FR" sz="2000"/>
                <a:t>Défi </a:t>
              </a:r>
              <a:r>
                <a:rPr lang="fr-FR" sz="2000" b="1" err="1"/>
                <a:t>Roboteck</a:t>
              </a:r>
              <a:r>
                <a:rPr lang="fr-FR" sz="2000" b="1"/>
                <a:t> Cycle 3</a:t>
              </a:r>
              <a:endParaRPr lang="fr-FR" sz="2000">
                <a:cs typeface="Arial"/>
              </a:endParaRPr>
            </a:p>
            <a:p>
              <a:endParaRPr lang="fr-FR" b="1"/>
            </a:p>
            <a:p>
              <a:endParaRPr lang="fr-FR" b="1"/>
            </a:p>
          </p:txBody>
        </p:sp>
      </p:grpSp>
      <p:sp>
        <p:nvSpPr>
          <p:cNvPr id="2" name="Titre 1">
            <a:extLst>
              <a:ext uri="{FF2B5EF4-FFF2-40B4-BE49-F238E27FC236}">
                <a16:creationId xmlns:a16="http://schemas.microsoft.com/office/drawing/2014/main" id="{AC560076-9DDF-F9ED-F16D-408FC8F05CAF}"/>
              </a:ext>
            </a:extLst>
          </p:cNvPr>
          <p:cNvSpPr>
            <a:spLocks noGrp="1"/>
          </p:cNvSpPr>
          <p:nvPr>
            <p:ph type="title"/>
          </p:nvPr>
        </p:nvSpPr>
        <p:spPr>
          <a:xfrm>
            <a:off x="459123" y="1238975"/>
            <a:ext cx="7453315" cy="960000"/>
          </a:xfrm>
        </p:spPr>
        <p:txBody>
          <a:bodyPr/>
          <a:lstStyle/>
          <a:p>
            <a:r>
              <a:rPr lang="fr-FR"/>
              <a:t>Ateliers découverte :</a:t>
            </a:r>
          </a:p>
        </p:txBody>
      </p:sp>
      <p:sp>
        <p:nvSpPr>
          <p:cNvPr id="12" name="Espace réservé du contenu 2">
            <a:extLst>
              <a:ext uri="{FF2B5EF4-FFF2-40B4-BE49-F238E27FC236}">
                <a16:creationId xmlns:a16="http://schemas.microsoft.com/office/drawing/2014/main" id="{071CB5EC-23B1-CFE5-21C5-B899FEEC0C43}"/>
              </a:ext>
            </a:extLst>
          </p:cNvPr>
          <p:cNvSpPr txBox="1">
            <a:spLocks/>
          </p:cNvSpPr>
          <p:nvPr/>
        </p:nvSpPr>
        <p:spPr bwMode="gray">
          <a:xfrm>
            <a:off x="927593" y="4396183"/>
            <a:ext cx="1972320" cy="357484"/>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000"/>
              <a:t>Salle : </a:t>
            </a:r>
            <a:r>
              <a:rPr lang="fr-FR" sz="2000" b="1"/>
              <a:t>Galilée 1</a:t>
            </a:r>
            <a:endParaRPr lang="fr-FR" b="1">
              <a:cs typeface="Arial"/>
            </a:endParaRPr>
          </a:p>
        </p:txBody>
      </p:sp>
      <p:sp>
        <p:nvSpPr>
          <p:cNvPr id="16" name="Espace réservé du contenu 2">
            <a:extLst>
              <a:ext uri="{FF2B5EF4-FFF2-40B4-BE49-F238E27FC236}">
                <a16:creationId xmlns:a16="http://schemas.microsoft.com/office/drawing/2014/main" id="{CCF40A44-F6A0-83F2-386B-5FBD7A2B0443}"/>
              </a:ext>
            </a:extLst>
          </p:cNvPr>
          <p:cNvSpPr txBox="1">
            <a:spLocks/>
          </p:cNvSpPr>
          <p:nvPr/>
        </p:nvSpPr>
        <p:spPr bwMode="gray">
          <a:xfrm>
            <a:off x="4638026" y="4398669"/>
            <a:ext cx="2410731" cy="472305"/>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000"/>
              <a:t>Salle : </a:t>
            </a:r>
            <a:r>
              <a:rPr lang="fr-FR" sz="2000" b="1"/>
              <a:t>Galilée 3</a:t>
            </a:r>
            <a:endParaRPr lang="fr-FR" b="1">
              <a:cs typeface="Arial"/>
            </a:endParaRPr>
          </a:p>
        </p:txBody>
      </p:sp>
      <p:sp>
        <p:nvSpPr>
          <p:cNvPr id="18" name="Espace réservé du contenu 2">
            <a:extLst>
              <a:ext uri="{FF2B5EF4-FFF2-40B4-BE49-F238E27FC236}">
                <a16:creationId xmlns:a16="http://schemas.microsoft.com/office/drawing/2014/main" id="{D9D5FC76-9FD1-3FBB-98EB-2299FF607B3B}"/>
              </a:ext>
            </a:extLst>
          </p:cNvPr>
          <p:cNvSpPr txBox="1">
            <a:spLocks/>
          </p:cNvSpPr>
          <p:nvPr/>
        </p:nvSpPr>
        <p:spPr bwMode="gray">
          <a:xfrm>
            <a:off x="8945491" y="4383634"/>
            <a:ext cx="2023020" cy="429185"/>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000"/>
              <a:t>Salle : </a:t>
            </a:r>
            <a:r>
              <a:rPr lang="fr-FR" sz="2000" b="1"/>
              <a:t>Galilée 2</a:t>
            </a:r>
            <a:endParaRPr lang="fr-FR" b="1">
              <a:cs typeface="Arial"/>
            </a:endParaRPr>
          </a:p>
        </p:txBody>
      </p:sp>
      <p:pic>
        <p:nvPicPr>
          <p:cNvPr id="6" name="Graphique 10" descr="Groupe d’hommes avec un remplissage uni">
            <a:extLst>
              <a:ext uri="{FF2B5EF4-FFF2-40B4-BE49-F238E27FC236}">
                <a16:creationId xmlns:a16="http://schemas.microsoft.com/office/drawing/2014/main" id="{E6A6F368-1468-FBD6-23E2-02CBEBF8E8C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52983" y="5124151"/>
            <a:ext cx="1067104" cy="1014912"/>
          </a:xfrm>
          <a:prstGeom prst="rect">
            <a:avLst/>
          </a:prstGeom>
        </p:spPr>
      </p:pic>
      <p:sp>
        <p:nvSpPr>
          <p:cNvPr id="11" name="Espace réservé du contenu 2">
            <a:extLst>
              <a:ext uri="{FF2B5EF4-FFF2-40B4-BE49-F238E27FC236}">
                <a16:creationId xmlns:a16="http://schemas.microsoft.com/office/drawing/2014/main" id="{07B06746-3279-257A-E74D-CB236C37E459}"/>
              </a:ext>
            </a:extLst>
          </p:cNvPr>
          <p:cNvSpPr txBox="1">
            <a:spLocks/>
          </p:cNvSpPr>
          <p:nvPr/>
        </p:nvSpPr>
        <p:spPr bwMode="gray">
          <a:xfrm>
            <a:off x="2633917" y="5256725"/>
            <a:ext cx="7182226" cy="872151"/>
          </a:xfrm>
          <a:prstGeom prst="rect">
            <a:avLst/>
          </a:prstGeom>
        </p:spPr>
        <p:txBody>
          <a:bodyPr vert="horz" lIns="0" tIns="0" rIns="0" bIns="0" rtlCol="0" anchor="ctr" anchorCtr="0">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FR" sz="2000" b="1">
                <a:cs typeface="Arial"/>
              </a:rPr>
              <a:t>2 ateliers au choix,</a:t>
            </a:r>
            <a:br>
              <a:rPr lang="fr-FR" sz="2000" b="1">
                <a:cs typeface="Arial"/>
              </a:rPr>
            </a:br>
            <a:r>
              <a:rPr lang="fr-FR" sz="2000" b="1">
                <a:cs typeface="Arial"/>
              </a:rPr>
              <a:t>10 – 12 participants maximum sur chaque atelier</a:t>
            </a:r>
          </a:p>
          <a:p>
            <a:pPr marL="0" indent="0" algn="ctr">
              <a:buNone/>
            </a:pPr>
            <a:r>
              <a:rPr lang="fr-FR" sz="2000" b="1">
                <a:cs typeface="Arial"/>
              </a:rPr>
              <a:t>2 tours de 50 minutes</a:t>
            </a:r>
          </a:p>
        </p:txBody>
      </p:sp>
      <p:pic>
        <p:nvPicPr>
          <p:cNvPr id="14" name="Graphique 7" descr="Brainstorming de groupe avec un remplissage uni">
            <a:extLst>
              <a:ext uri="{FF2B5EF4-FFF2-40B4-BE49-F238E27FC236}">
                <a16:creationId xmlns:a16="http://schemas.microsoft.com/office/drawing/2014/main" id="{01197EDF-52A0-ACF4-8CE6-6C94AB11762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244341" y="5029726"/>
            <a:ext cx="1185797" cy="1206673"/>
          </a:xfrm>
          <a:prstGeom prst="rect">
            <a:avLst/>
          </a:prstGeom>
        </p:spPr>
      </p:pic>
      <p:sp>
        <p:nvSpPr>
          <p:cNvPr id="19" name="Rectangle : coins arrondis 18">
            <a:extLst>
              <a:ext uri="{FF2B5EF4-FFF2-40B4-BE49-F238E27FC236}">
                <a16:creationId xmlns:a16="http://schemas.microsoft.com/office/drawing/2014/main" id="{799870FF-0942-CF9D-DE4E-E9A2AFA0D86D}"/>
              </a:ext>
            </a:extLst>
          </p:cNvPr>
          <p:cNvSpPr/>
          <p:nvPr/>
        </p:nvSpPr>
        <p:spPr>
          <a:xfrm>
            <a:off x="534965" y="1715868"/>
            <a:ext cx="2922739" cy="3066017"/>
          </a:xfrm>
          <a:prstGeom prst="roundRect">
            <a:avLst/>
          </a:prstGeom>
          <a:noFill/>
          <a:ln w="28575">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Rectangle : coins arrondis 20">
            <a:extLst>
              <a:ext uri="{FF2B5EF4-FFF2-40B4-BE49-F238E27FC236}">
                <a16:creationId xmlns:a16="http://schemas.microsoft.com/office/drawing/2014/main" id="{4BCB3343-28E0-88D2-75FA-A3DDC73B941D}"/>
              </a:ext>
            </a:extLst>
          </p:cNvPr>
          <p:cNvSpPr/>
          <p:nvPr/>
        </p:nvSpPr>
        <p:spPr>
          <a:xfrm>
            <a:off x="8269788" y="1716861"/>
            <a:ext cx="3444656" cy="3066017"/>
          </a:xfrm>
          <a:prstGeom prst="roundRect">
            <a:avLst/>
          </a:prstGeom>
          <a:noFill/>
          <a:ln w="28575">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 coins arrondis 21">
            <a:extLst>
              <a:ext uri="{FF2B5EF4-FFF2-40B4-BE49-F238E27FC236}">
                <a16:creationId xmlns:a16="http://schemas.microsoft.com/office/drawing/2014/main" id="{5F8A0C61-2084-F5F4-6454-06483FEFE9DF}"/>
              </a:ext>
            </a:extLst>
          </p:cNvPr>
          <p:cNvSpPr/>
          <p:nvPr/>
        </p:nvSpPr>
        <p:spPr>
          <a:xfrm>
            <a:off x="4334526" y="1714500"/>
            <a:ext cx="3110629" cy="3068875"/>
          </a:xfrm>
          <a:prstGeom prst="roundRect">
            <a:avLst/>
          </a:prstGeom>
          <a:noFill/>
          <a:ln w="28575">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9686658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C4A4AA06-D368-647D-A7DC-A245CFD208AD}"/>
              </a:ext>
            </a:extLst>
          </p:cNvPr>
          <p:cNvSpPr>
            <a:spLocks noGrp="1"/>
          </p:cNvSpPr>
          <p:nvPr>
            <p:ph type="ftr" sz="quarter" idx="3"/>
          </p:nvPr>
        </p:nvSpPr>
        <p:spPr>
          <a:xfrm>
            <a:off x="232350" y="6378000"/>
            <a:ext cx="1504248" cy="480000"/>
          </a:xfrm>
        </p:spPr>
        <p:txBody>
          <a:bodyPr/>
          <a:lstStyle/>
          <a:p>
            <a:fld id="{49976239-D3AC-4C0B-9BC9-810E31DAA117}" type="datetime1">
              <a:rPr lang="fr-FR" smtClean="0"/>
              <a:pPr/>
              <a:t>22/11/2022</a:t>
            </a:fld>
            <a:endParaRPr lang="fr-FR"/>
          </a:p>
        </p:txBody>
      </p:sp>
      <p:sp>
        <p:nvSpPr>
          <p:cNvPr id="5" name="Espace réservé du numéro de diapositive 4">
            <a:extLst>
              <a:ext uri="{FF2B5EF4-FFF2-40B4-BE49-F238E27FC236}">
                <a16:creationId xmlns:a16="http://schemas.microsoft.com/office/drawing/2014/main" id="{02F19592-1636-24D8-46F9-4E1C27BC80E2}"/>
              </a:ext>
            </a:extLst>
          </p:cNvPr>
          <p:cNvSpPr>
            <a:spLocks noGrp="1"/>
          </p:cNvSpPr>
          <p:nvPr>
            <p:ph type="sldNum" sz="quarter" idx="4"/>
          </p:nvPr>
        </p:nvSpPr>
        <p:spPr>
          <a:xfrm>
            <a:off x="9816749" y="6378000"/>
            <a:ext cx="1800000" cy="480000"/>
          </a:xfrm>
        </p:spPr>
        <p:txBody>
          <a:bodyPr/>
          <a:lstStyle/>
          <a:p>
            <a:fld id="{48700529-637E-497F-96A9-857B3D88DE91}" type="slidenum">
              <a:rPr lang="fr-FR" smtClean="0"/>
              <a:pPr/>
              <a:t>58</a:t>
            </a:fld>
            <a:endParaRPr lang="fr-FR"/>
          </a:p>
        </p:txBody>
      </p:sp>
      <p:sp>
        <p:nvSpPr>
          <p:cNvPr id="20" name="Espace réservé du contenu 2">
            <a:extLst>
              <a:ext uri="{FF2B5EF4-FFF2-40B4-BE49-F238E27FC236}">
                <a16:creationId xmlns:a16="http://schemas.microsoft.com/office/drawing/2014/main" id="{009059F5-FF10-27EA-BF53-E4BC257DC91B}"/>
              </a:ext>
            </a:extLst>
          </p:cNvPr>
          <p:cNvSpPr txBox="1">
            <a:spLocks/>
          </p:cNvSpPr>
          <p:nvPr/>
        </p:nvSpPr>
        <p:spPr bwMode="gray">
          <a:xfrm>
            <a:off x="3538436" y="5440287"/>
            <a:ext cx="4514952" cy="606727"/>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400"/>
              <a:t>Rejoignez votre </a:t>
            </a:r>
            <a:r>
              <a:rPr lang="fr-FR" sz="2400" b="1"/>
              <a:t>premier atelier</a:t>
            </a:r>
            <a:endParaRPr lang="fr-FR" sz="2400" b="1">
              <a:cs typeface="Arial"/>
            </a:endParaRPr>
          </a:p>
          <a:p>
            <a:endParaRPr lang="fr-FR" sz="2400"/>
          </a:p>
          <a:p>
            <a:endParaRPr lang="fr-FR"/>
          </a:p>
        </p:txBody>
      </p:sp>
      <p:pic>
        <p:nvPicPr>
          <p:cNvPr id="24" name="Graphique 23" descr="Brainstorming de groupe avec un remplissage uni">
            <a:extLst>
              <a:ext uri="{FF2B5EF4-FFF2-40B4-BE49-F238E27FC236}">
                <a16:creationId xmlns:a16="http://schemas.microsoft.com/office/drawing/2014/main" id="{67380F00-680B-6FC8-D018-356BC54A808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8066" y="4938004"/>
            <a:ext cx="1164920" cy="1196235"/>
          </a:xfrm>
          <a:prstGeom prst="rect">
            <a:avLst/>
          </a:prstGeom>
        </p:spPr>
      </p:pic>
      <p:pic>
        <p:nvPicPr>
          <p:cNvPr id="26" name="Graphique 12" descr="Presse-papiers vérifié avec un remplissage uni">
            <a:extLst>
              <a:ext uri="{FF2B5EF4-FFF2-40B4-BE49-F238E27FC236}">
                <a16:creationId xmlns:a16="http://schemas.microsoft.com/office/drawing/2014/main" id="{A5881E5E-10D1-3E63-D6C0-89018338173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999781" y="5184653"/>
            <a:ext cx="828783" cy="837344"/>
          </a:xfrm>
          <a:prstGeom prst="rect">
            <a:avLst/>
          </a:prstGeom>
        </p:spPr>
      </p:pic>
      <p:sp>
        <p:nvSpPr>
          <p:cNvPr id="28" name="Flèche : droite à entaille 27">
            <a:extLst>
              <a:ext uri="{FF2B5EF4-FFF2-40B4-BE49-F238E27FC236}">
                <a16:creationId xmlns:a16="http://schemas.microsoft.com/office/drawing/2014/main" id="{CA53D20F-78C9-1C69-9A92-7D2642343D04}"/>
              </a:ext>
            </a:extLst>
          </p:cNvPr>
          <p:cNvSpPr/>
          <p:nvPr/>
        </p:nvSpPr>
        <p:spPr>
          <a:xfrm>
            <a:off x="2120038" y="5382299"/>
            <a:ext cx="1122180" cy="602844"/>
          </a:xfrm>
          <a:prstGeom prst="notchedRightArrow">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0" name="Graphique 16" descr="Présentation avec multimédia avec un remplissage uni">
            <a:extLst>
              <a:ext uri="{FF2B5EF4-FFF2-40B4-BE49-F238E27FC236}">
                <a16:creationId xmlns:a16="http://schemas.microsoft.com/office/drawing/2014/main" id="{39D46391-2EB0-6CCD-9BF3-F4B927558BC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796084" y="5185710"/>
            <a:ext cx="914400" cy="914400"/>
          </a:xfrm>
          <a:prstGeom prst="rect">
            <a:avLst/>
          </a:prstGeom>
        </p:spPr>
      </p:pic>
      <p:sp>
        <p:nvSpPr>
          <p:cNvPr id="31" name="Flèche : droite à entaille 30">
            <a:extLst>
              <a:ext uri="{FF2B5EF4-FFF2-40B4-BE49-F238E27FC236}">
                <a16:creationId xmlns:a16="http://schemas.microsoft.com/office/drawing/2014/main" id="{707B3C04-D703-55AA-653A-969657A9D2D8}"/>
              </a:ext>
            </a:extLst>
          </p:cNvPr>
          <p:cNvSpPr/>
          <p:nvPr/>
        </p:nvSpPr>
        <p:spPr>
          <a:xfrm>
            <a:off x="8268229" y="5382298"/>
            <a:ext cx="1122180" cy="602844"/>
          </a:xfrm>
          <a:prstGeom prst="notchedRightArrow">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5" name="Image 6">
            <a:extLst>
              <a:ext uri="{FF2B5EF4-FFF2-40B4-BE49-F238E27FC236}">
                <a16:creationId xmlns:a16="http://schemas.microsoft.com/office/drawing/2014/main" id="{A7D69545-C575-51F9-1D68-A8E12AF8686E}"/>
              </a:ext>
            </a:extLst>
          </p:cNvPr>
          <p:cNvPicPr>
            <a:picLocks noChangeAspect="1"/>
          </p:cNvPicPr>
          <p:nvPr/>
        </p:nvPicPr>
        <p:blipFill rotWithShape="1">
          <a:blip r:embed="rId9"/>
          <a:srcRect t="9215" r="86931" b="3626"/>
          <a:stretch/>
        </p:blipFill>
        <p:spPr>
          <a:xfrm>
            <a:off x="953307" y="1828674"/>
            <a:ext cx="2168724" cy="1702052"/>
          </a:xfrm>
          <a:prstGeom prst="rect">
            <a:avLst/>
          </a:prstGeom>
        </p:spPr>
      </p:pic>
      <p:sp>
        <p:nvSpPr>
          <p:cNvPr id="29" name="Espace réservé du contenu 2">
            <a:extLst>
              <a:ext uri="{FF2B5EF4-FFF2-40B4-BE49-F238E27FC236}">
                <a16:creationId xmlns:a16="http://schemas.microsoft.com/office/drawing/2014/main" id="{41E1D59B-49B6-38DD-0A23-4098EEBF33DC}"/>
              </a:ext>
            </a:extLst>
          </p:cNvPr>
          <p:cNvSpPr txBox="1">
            <a:spLocks/>
          </p:cNvSpPr>
          <p:nvPr/>
        </p:nvSpPr>
        <p:spPr bwMode="gray">
          <a:xfrm>
            <a:off x="452590" y="2897949"/>
            <a:ext cx="2932648" cy="1202990"/>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endParaRPr lang="fr-FR" sz="2400" b="1"/>
          </a:p>
          <a:p>
            <a:pPr algn="ctr"/>
            <a:r>
              <a:rPr lang="fr-FR" sz="2000"/>
              <a:t>Relevez les défis de </a:t>
            </a:r>
            <a:r>
              <a:rPr lang="fr-FR" sz="2000" b="1"/>
              <a:t>Apps </a:t>
            </a:r>
            <a:r>
              <a:rPr lang="fr-FR" sz="2000" b="1">
                <a:solidFill>
                  <a:schemeClr val="dk1"/>
                </a:solidFill>
              </a:rPr>
              <a:t>É</a:t>
            </a:r>
            <a:r>
              <a:rPr lang="fr-FR" sz="2000" b="1"/>
              <a:t>ducation !</a:t>
            </a:r>
            <a:endParaRPr lang="fr-FR" sz="2000" b="1">
              <a:cs typeface="Arial"/>
            </a:endParaRPr>
          </a:p>
        </p:txBody>
      </p:sp>
      <p:grpSp>
        <p:nvGrpSpPr>
          <p:cNvPr id="35" name="Groupe 2">
            <a:extLst>
              <a:ext uri="{FF2B5EF4-FFF2-40B4-BE49-F238E27FC236}">
                <a16:creationId xmlns:a16="http://schemas.microsoft.com/office/drawing/2014/main" id="{DACC323B-40C7-73F5-5D44-55B91A6F97EE}"/>
              </a:ext>
            </a:extLst>
          </p:cNvPr>
          <p:cNvGrpSpPr/>
          <p:nvPr/>
        </p:nvGrpSpPr>
        <p:grpSpPr>
          <a:xfrm>
            <a:off x="8133472" y="1968044"/>
            <a:ext cx="3645922" cy="2185087"/>
            <a:chOff x="-237234" y="4380145"/>
            <a:chExt cx="3645922" cy="2185087"/>
          </a:xfrm>
        </p:grpSpPr>
        <p:pic>
          <p:nvPicPr>
            <p:cNvPr id="33" name="Picture 4" descr="https://leclerc.ecollege.haute-garonne.fr/lectureFichiergw.do?ID_FICHIER=1412185550027">
              <a:extLst>
                <a:ext uri="{FF2B5EF4-FFF2-40B4-BE49-F238E27FC236}">
                  <a16:creationId xmlns:a16="http://schemas.microsoft.com/office/drawing/2014/main" id="{5BC0BACF-2814-F6CC-C23D-E585A9CF5981}"/>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28912"/>
            <a:stretch/>
          </p:blipFill>
          <p:spPr bwMode="auto">
            <a:xfrm>
              <a:off x="145707" y="4380145"/>
              <a:ext cx="2847975" cy="1699559"/>
            </a:xfrm>
            <a:prstGeom prst="rect">
              <a:avLst/>
            </a:prstGeom>
            <a:noFill/>
            <a:extLst>
              <a:ext uri="{909E8E84-426E-40DD-AFC4-6F175D3DCCD1}">
                <a14:hiddenFill xmlns:a14="http://schemas.microsoft.com/office/drawing/2010/main">
                  <a:solidFill>
                    <a:srgbClr val="FFFFFF"/>
                  </a:solidFill>
                </a14:hiddenFill>
              </a:ext>
            </a:extLst>
          </p:spPr>
        </p:pic>
        <p:sp>
          <p:nvSpPr>
            <p:cNvPr id="34" name="Espace réservé du contenu 2">
              <a:extLst>
                <a:ext uri="{FF2B5EF4-FFF2-40B4-BE49-F238E27FC236}">
                  <a16:creationId xmlns:a16="http://schemas.microsoft.com/office/drawing/2014/main" id="{4A10A7A9-0AFF-8975-7199-9A16F569DF93}"/>
                </a:ext>
              </a:extLst>
            </p:cNvPr>
            <p:cNvSpPr txBox="1">
              <a:spLocks/>
            </p:cNvSpPr>
            <p:nvPr/>
          </p:nvSpPr>
          <p:spPr bwMode="gray">
            <a:xfrm>
              <a:off x="-237234" y="5484364"/>
              <a:ext cx="3645922" cy="1080868"/>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endParaRPr lang="fr-FR" sz="2400" b="1"/>
            </a:p>
            <a:p>
              <a:pPr algn="ctr"/>
              <a:r>
                <a:rPr lang="fr-FR" sz="2000"/>
                <a:t>Défi </a:t>
              </a:r>
              <a:r>
                <a:rPr lang="fr-FR" sz="2000" b="1" err="1"/>
                <a:t>Roboteck</a:t>
              </a:r>
              <a:r>
                <a:rPr lang="fr-FR" sz="2000" b="1"/>
                <a:t> Cycle 3</a:t>
              </a:r>
              <a:endParaRPr lang="fr-FR" sz="2000">
                <a:cs typeface="Arial"/>
              </a:endParaRPr>
            </a:p>
            <a:p>
              <a:endParaRPr lang="fr-FR" b="1"/>
            </a:p>
            <a:p>
              <a:endParaRPr lang="fr-FR" b="1"/>
            </a:p>
          </p:txBody>
        </p:sp>
      </p:grpSp>
      <p:sp>
        <p:nvSpPr>
          <p:cNvPr id="37" name="Espace réservé du contenu 2">
            <a:extLst>
              <a:ext uri="{FF2B5EF4-FFF2-40B4-BE49-F238E27FC236}">
                <a16:creationId xmlns:a16="http://schemas.microsoft.com/office/drawing/2014/main" id="{2F014DCD-228E-6FDF-BBCB-9EAB30CCD2DF}"/>
              </a:ext>
            </a:extLst>
          </p:cNvPr>
          <p:cNvSpPr txBox="1">
            <a:spLocks/>
          </p:cNvSpPr>
          <p:nvPr/>
        </p:nvSpPr>
        <p:spPr bwMode="gray">
          <a:xfrm>
            <a:off x="927593" y="4396183"/>
            <a:ext cx="1972320" cy="357484"/>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000"/>
              <a:t>Salle : </a:t>
            </a:r>
            <a:r>
              <a:rPr lang="fr-FR" sz="2000" b="1"/>
              <a:t>Galilée 1</a:t>
            </a:r>
            <a:endParaRPr lang="fr-FR" b="1">
              <a:cs typeface="Arial"/>
            </a:endParaRPr>
          </a:p>
        </p:txBody>
      </p:sp>
      <p:sp>
        <p:nvSpPr>
          <p:cNvPr id="39" name="Espace réservé du contenu 2">
            <a:extLst>
              <a:ext uri="{FF2B5EF4-FFF2-40B4-BE49-F238E27FC236}">
                <a16:creationId xmlns:a16="http://schemas.microsoft.com/office/drawing/2014/main" id="{6E445605-0990-686A-1040-2096982022BE}"/>
              </a:ext>
            </a:extLst>
          </p:cNvPr>
          <p:cNvSpPr txBox="1">
            <a:spLocks/>
          </p:cNvSpPr>
          <p:nvPr/>
        </p:nvSpPr>
        <p:spPr bwMode="gray">
          <a:xfrm>
            <a:off x="4638026" y="4398669"/>
            <a:ext cx="2410731" cy="472305"/>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000"/>
              <a:t>Salle : </a:t>
            </a:r>
            <a:r>
              <a:rPr lang="fr-FR" sz="2000" b="1"/>
              <a:t>Galilée 3</a:t>
            </a:r>
            <a:endParaRPr lang="fr-FR" b="1">
              <a:cs typeface="Arial"/>
            </a:endParaRPr>
          </a:p>
        </p:txBody>
      </p:sp>
      <p:sp>
        <p:nvSpPr>
          <p:cNvPr id="41" name="Espace réservé du contenu 2">
            <a:extLst>
              <a:ext uri="{FF2B5EF4-FFF2-40B4-BE49-F238E27FC236}">
                <a16:creationId xmlns:a16="http://schemas.microsoft.com/office/drawing/2014/main" id="{B1076912-0E6B-5E38-80AE-BD12F24C5D05}"/>
              </a:ext>
            </a:extLst>
          </p:cNvPr>
          <p:cNvSpPr txBox="1">
            <a:spLocks/>
          </p:cNvSpPr>
          <p:nvPr/>
        </p:nvSpPr>
        <p:spPr bwMode="gray">
          <a:xfrm>
            <a:off x="8945491" y="4383634"/>
            <a:ext cx="2023020" cy="429185"/>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000"/>
              <a:t>Salle : </a:t>
            </a:r>
            <a:r>
              <a:rPr lang="fr-FR" sz="2000" b="1"/>
              <a:t>Galilée 2</a:t>
            </a:r>
            <a:endParaRPr lang="fr-FR" b="1">
              <a:cs typeface="Arial"/>
            </a:endParaRPr>
          </a:p>
        </p:txBody>
      </p:sp>
      <p:sp>
        <p:nvSpPr>
          <p:cNvPr id="43" name="Rectangle : coins arrondis 18">
            <a:extLst>
              <a:ext uri="{FF2B5EF4-FFF2-40B4-BE49-F238E27FC236}">
                <a16:creationId xmlns:a16="http://schemas.microsoft.com/office/drawing/2014/main" id="{8C03147A-BFB9-3CBD-809E-B634A1A665AF}"/>
              </a:ext>
            </a:extLst>
          </p:cNvPr>
          <p:cNvSpPr/>
          <p:nvPr/>
        </p:nvSpPr>
        <p:spPr>
          <a:xfrm>
            <a:off x="534965" y="1715868"/>
            <a:ext cx="2922739" cy="3066017"/>
          </a:xfrm>
          <a:prstGeom prst="roundRect">
            <a:avLst/>
          </a:prstGeom>
          <a:noFill/>
          <a:ln w="28575">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Rectangle : coins arrondis 20">
            <a:extLst>
              <a:ext uri="{FF2B5EF4-FFF2-40B4-BE49-F238E27FC236}">
                <a16:creationId xmlns:a16="http://schemas.microsoft.com/office/drawing/2014/main" id="{09C46560-C8B2-82DE-6AB0-02B463955B84}"/>
              </a:ext>
            </a:extLst>
          </p:cNvPr>
          <p:cNvSpPr/>
          <p:nvPr/>
        </p:nvSpPr>
        <p:spPr>
          <a:xfrm>
            <a:off x="8269788" y="1716861"/>
            <a:ext cx="3444656" cy="3066017"/>
          </a:xfrm>
          <a:prstGeom prst="roundRect">
            <a:avLst/>
          </a:prstGeom>
          <a:noFill/>
          <a:ln w="28575">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1" name="Groupe 16">
            <a:extLst>
              <a:ext uri="{FF2B5EF4-FFF2-40B4-BE49-F238E27FC236}">
                <a16:creationId xmlns:a16="http://schemas.microsoft.com/office/drawing/2014/main" id="{748EC8EF-9021-C6A6-C469-7811FCB50663}"/>
              </a:ext>
            </a:extLst>
          </p:cNvPr>
          <p:cNvGrpSpPr/>
          <p:nvPr/>
        </p:nvGrpSpPr>
        <p:grpSpPr>
          <a:xfrm>
            <a:off x="4124823" y="1497485"/>
            <a:ext cx="3441310" cy="3134095"/>
            <a:chOff x="4676648" y="2305322"/>
            <a:chExt cx="4042478" cy="3663577"/>
          </a:xfrm>
        </p:grpSpPr>
        <p:pic>
          <p:nvPicPr>
            <p:cNvPr id="49" name="Image 8">
              <a:extLst>
                <a:ext uri="{FF2B5EF4-FFF2-40B4-BE49-F238E27FC236}">
                  <a16:creationId xmlns:a16="http://schemas.microsoft.com/office/drawing/2014/main" id="{4A378EAB-D584-B518-7AF5-7A94F7CFE67D}"/>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246798" y="2305322"/>
              <a:ext cx="2744413" cy="2744413"/>
            </a:xfrm>
            <a:prstGeom prst="rect">
              <a:avLst/>
            </a:prstGeom>
          </p:spPr>
        </p:pic>
        <p:sp>
          <p:nvSpPr>
            <p:cNvPr id="50" name="Espace réservé du contenu 2">
              <a:extLst>
                <a:ext uri="{FF2B5EF4-FFF2-40B4-BE49-F238E27FC236}">
                  <a16:creationId xmlns:a16="http://schemas.microsoft.com/office/drawing/2014/main" id="{A0E38743-187A-F2BE-E9C6-CF76F53B6681}"/>
                </a:ext>
              </a:extLst>
            </p:cNvPr>
            <p:cNvSpPr txBox="1">
              <a:spLocks/>
            </p:cNvSpPr>
            <p:nvPr/>
          </p:nvSpPr>
          <p:spPr bwMode="gray">
            <a:xfrm>
              <a:off x="4676648" y="4172200"/>
              <a:ext cx="4042478" cy="1796699"/>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endParaRPr lang="fr-FR" sz="2400" b="1"/>
            </a:p>
            <a:p>
              <a:pPr algn="ctr"/>
              <a:r>
                <a:rPr lang="en-US" sz="2000"/>
                <a:t>What’s WAT ?</a:t>
              </a:r>
              <a:endParaRPr lang="fr-FR" sz="2000" b="1"/>
            </a:p>
            <a:p>
              <a:pPr algn="ctr"/>
              <a:r>
                <a:rPr lang="en-US" sz="2000"/>
                <a:t>Pratiquez la </a:t>
              </a:r>
              <a:r>
                <a:rPr lang="en-US" sz="2000" b="1" err="1"/>
                <a:t>webradio</a:t>
              </a:r>
              <a:r>
                <a:rPr lang="en-US" sz="2000"/>
                <a:t> </a:t>
              </a:r>
              <a:endParaRPr lang="fr-FR" sz="2000" b="1">
                <a:cs typeface="Arial"/>
              </a:endParaRPr>
            </a:p>
            <a:p>
              <a:endParaRPr lang="fr-FR" b="1"/>
            </a:p>
          </p:txBody>
        </p:sp>
      </p:grpSp>
      <p:sp>
        <p:nvSpPr>
          <p:cNvPr id="47" name="Rectangle : coins arrondis 21">
            <a:extLst>
              <a:ext uri="{FF2B5EF4-FFF2-40B4-BE49-F238E27FC236}">
                <a16:creationId xmlns:a16="http://schemas.microsoft.com/office/drawing/2014/main" id="{E9C4BAF2-1DB2-B1EA-A788-8FFA0BCB5CB5}"/>
              </a:ext>
            </a:extLst>
          </p:cNvPr>
          <p:cNvSpPr/>
          <p:nvPr/>
        </p:nvSpPr>
        <p:spPr>
          <a:xfrm>
            <a:off x="4334526" y="1714500"/>
            <a:ext cx="3110629" cy="3068875"/>
          </a:xfrm>
          <a:prstGeom prst="roundRect">
            <a:avLst/>
          </a:prstGeom>
          <a:noFill/>
          <a:ln w="28575">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AC560076-9DDF-F9ED-F16D-408FC8F05CAF}"/>
              </a:ext>
            </a:extLst>
          </p:cNvPr>
          <p:cNvSpPr>
            <a:spLocks noGrp="1"/>
          </p:cNvSpPr>
          <p:nvPr>
            <p:ph type="title"/>
          </p:nvPr>
        </p:nvSpPr>
        <p:spPr>
          <a:xfrm>
            <a:off x="459123" y="1238975"/>
            <a:ext cx="7453315" cy="960000"/>
          </a:xfrm>
        </p:spPr>
        <p:txBody>
          <a:bodyPr/>
          <a:lstStyle/>
          <a:p>
            <a:r>
              <a:rPr lang="fr-FR">
                <a:ea typeface="+mj-lt"/>
                <a:cs typeface="+mj-lt"/>
              </a:rPr>
              <a:t>Étape  1 – 50 min – 1er tour</a:t>
            </a:r>
          </a:p>
        </p:txBody>
      </p:sp>
    </p:spTree>
    <p:extLst>
      <p:ext uri="{BB962C8B-B14F-4D97-AF65-F5344CB8AC3E}">
        <p14:creationId xmlns:p14="http://schemas.microsoft.com/office/powerpoint/2010/main" val="15900822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C4A4AA06-D368-647D-A7DC-A245CFD208AD}"/>
              </a:ext>
            </a:extLst>
          </p:cNvPr>
          <p:cNvSpPr>
            <a:spLocks noGrp="1"/>
          </p:cNvSpPr>
          <p:nvPr>
            <p:ph type="ftr" sz="quarter" idx="3"/>
          </p:nvPr>
        </p:nvSpPr>
        <p:spPr>
          <a:xfrm>
            <a:off x="232350" y="6378000"/>
            <a:ext cx="1504248" cy="480000"/>
          </a:xfrm>
        </p:spPr>
        <p:txBody>
          <a:bodyPr/>
          <a:lstStyle/>
          <a:p>
            <a:fld id="{49976239-D3AC-4C0B-9BC9-810E31DAA117}" type="datetime1">
              <a:rPr lang="fr-FR" smtClean="0"/>
              <a:pPr/>
              <a:t>22/11/2022</a:t>
            </a:fld>
            <a:endParaRPr lang="fr-FR"/>
          </a:p>
        </p:txBody>
      </p:sp>
      <p:sp>
        <p:nvSpPr>
          <p:cNvPr id="5" name="Espace réservé du numéro de diapositive 4">
            <a:extLst>
              <a:ext uri="{FF2B5EF4-FFF2-40B4-BE49-F238E27FC236}">
                <a16:creationId xmlns:a16="http://schemas.microsoft.com/office/drawing/2014/main" id="{02F19592-1636-24D8-46F9-4E1C27BC80E2}"/>
              </a:ext>
            </a:extLst>
          </p:cNvPr>
          <p:cNvSpPr>
            <a:spLocks noGrp="1"/>
          </p:cNvSpPr>
          <p:nvPr>
            <p:ph type="sldNum" sz="quarter" idx="4"/>
          </p:nvPr>
        </p:nvSpPr>
        <p:spPr>
          <a:xfrm>
            <a:off x="9816749" y="6378000"/>
            <a:ext cx="1800000" cy="480000"/>
          </a:xfrm>
        </p:spPr>
        <p:txBody>
          <a:bodyPr/>
          <a:lstStyle/>
          <a:p>
            <a:fld id="{48700529-637E-497F-96A9-857B3D88DE91}" type="slidenum">
              <a:rPr lang="fr-FR" smtClean="0"/>
              <a:pPr/>
              <a:t>59</a:t>
            </a:fld>
            <a:endParaRPr lang="fr-FR"/>
          </a:p>
        </p:txBody>
      </p:sp>
      <p:sp>
        <p:nvSpPr>
          <p:cNvPr id="20" name="Espace réservé du contenu 2">
            <a:extLst>
              <a:ext uri="{FF2B5EF4-FFF2-40B4-BE49-F238E27FC236}">
                <a16:creationId xmlns:a16="http://schemas.microsoft.com/office/drawing/2014/main" id="{009059F5-FF10-27EA-BF53-E4BC257DC91B}"/>
              </a:ext>
            </a:extLst>
          </p:cNvPr>
          <p:cNvSpPr txBox="1">
            <a:spLocks/>
          </p:cNvSpPr>
          <p:nvPr/>
        </p:nvSpPr>
        <p:spPr bwMode="gray">
          <a:xfrm>
            <a:off x="3287916" y="5534232"/>
            <a:ext cx="4765472" cy="606727"/>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400"/>
              <a:t>Rejoignez votre </a:t>
            </a:r>
            <a:r>
              <a:rPr lang="fr-FR" sz="2400" b="1"/>
              <a:t>deuxième atelier</a:t>
            </a:r>
            <a:endParaRPr lang="fr-FR" sz="2400" b="1">
              <a:cs typeface="Arial"/>
            </a:endParaRPr>
          </a:p>
          <a:p>
            <a:endParaRPr lang="fr-FR" sz="2400"/>
          </a:p>
          <a:p>
            <a:endParaRPr lang="fr-FR"/>
          </a:p>
        </p:txBody>
      </p:sp>
      <p:pic>
        <p:nvPicPr>
          <p:cNvPr id="11" name="Graphique 10" descr="Brainstorming de groupe avec un remplissage uni">
            <a:extLst>
              <a:ext uri="{FF2B5EF4-FFF2-40B4-BE49-F238E27FC236}">
                <a16:creationId xmlns:a16="http://schemas.microsoft.com/office/drawing/2014/main" id="{D46808BB-3CFA-1263-9C54-5F26B8777F2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1034" y="4985270"/>
            <a:ext cx="1133605" cy="1164920"/>
          </a:xfrm>
          <a:prstGeom prst="rect">
            <a:avLst/>
          </a:prstGeom>
        </p:spPr>
      </p:pic>
      <p:pic>
        <p:nvPicPr>
          <p:cNvPr id="24" name="Graphique 12" descr="Presse-papiers vérifié avec un remplissage uni">
            <a:extLst>
              <a:ext uri="{FF2B5EF4-FFF2-40B4-BE49-F238E27FC236}">
                <a16:creationId xmlns:a16="http://schemas.microsoft.com/office/drawing/2014/main" id="{292F7305-B25E-1704-101C-EA8E33E4227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831712" y="5154746"/>
            <a:ext cx="954043" cy="983480"/>
          </a:xfrm>
          <a:prstGeom prst="rect">
            <a:avLst/>
          </a:prstGeom>
        </p:spPr>
      </p:pic>
      <p:pic>
        <p:nvPicPr>
          <p:cNvPr id="26" name="Graphique 16" descr="Présentation avec multimédia avec un remplissage uni">
            <a:extLst>
              <a:ext uri="{FF2B5EF4-FFF2-40B4-BE49-F238E27FC236}">
                <a16:creationId xmlns:a16="http://schemas.microsoft.com/office/drawing/2014/main" id="{C7C3192E-B12B-A353-921D-45C706F79FC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472614" y="5212216"/>
            <a:ext cx="1029221" cy="1050098"/>
          </a:xfrm>
          <a:prstGeom prst="rect">
            <a:avLst/>
          </a:prstGeom>
        </p:spPr>
      </p:pic>
      <p:sp>
        <p:nvSpPr>
          <p:cNvPr id="28" name="Flèche : droite à entaille 27">
            <a:extLst>
              <a:ext uri="{FF2B5EF4-FFF2-40B4-BE49-F238E27FC236}">
                <a16:creationId xmlns:a16="http://schemas.microsoft.com/office/drawing/2014/main" id="{7CC71108-85AD-BE85-473F-712E34543CB0}"/>
              </a:ext>
            </a:extLst>
          </p:cNvPr>
          <p:cNvSpPr/>
          <p:nvPr/>
        </p:nvSpPr>
        <p:spPr>
          <a:xfrm>
            <a:off x="2035476" y="5380538"/>
            <a:ext cx="1080427" cy="602844"/>
          </a:xfrm>
          <a:prstGeom prst="notchedRightArrow">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Flèche : droite à entaille 28">
            <a:extLst>
              <a:ext uri="{FF2B5EF4-FFF2-40B4-BE49-F238E27FC236}">
                <a16:creationId xmlns:a16="http://schemas.microsoft.com/office/drawing/2014/main" id="{158F36B2-2930-E557-7555-DB3D24E430D1}"/>
              </a:ext>
            </a:extLst>
          </p:cNvPr>
          <p:cNvSpPr/>
          <p:nvPr/>
        </p:nvSpPr>
        <p:spPr>
          <a:xfrm>
            <a:off x="8131475" y="5370099"/>
            <a:ext cx="1080427" cy="602844"/>
          </a:xfrm>
          <a:prstGeom prst="notchedRightArrow">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1" name="Image 6">
            <a:extLst>
              <a:ext uri="{FF2B5EF4-FFF2-40B4-BE49-F238E27FC236}">
                <a16:creationId xmlns:a16="http://schemas.microsoft.com/office/drawing/2014/main" id="{26F06E92-48FB-415E-BEE1-8DAD1861F2B8}"/>
              </a:ext>
            </a:extLst>
          </p:cNvPr>
          <p:cNvPicPr>
            <a:picLocks noChangeAspect="1"/>
          </p:cNvPicPr>
          <p:nvPr/>
        </p:nvPicPr>
        <p:blipFill rotWithShape="1">
          <a:blip r:embed="rId9"/>
          <a:srcRect t="9215" r="86931" b="3626"/>
          <a:stretch/>
        </p:blipFill>
        <p:spPr>
          <a:xfrm>
            <a:off x="953307" y="1828674"/>
            <a:ext cx="2168724" cy="1702052"/>
          </a:xfrm>
          <a:prstGeom prst="rect">
            <a:avLst/>
          </a:prstGeom>
        </p:spPr>
      </p:pic>
      <p:sp>
        <p:nvSpPr>
          <p:cNvPr id="33" name="Espace réservé du contenu 2">
            <a:extLst>
              <a:ext uri="{FF2B5EF4-FFF2-40B4-BE49-F238E27FC236}">
                <a16:creationId xmlns:a16="http://schemas.microsoft.com/office/drawing/2014/main" id="{6A2D6B40-00B8-3192-255F-1BC6B7D9D672}"/>
              </a:ext>
            </a:extLst>
          </p:cNvPr>
          <p:cNvSpPr txBox="1">
            <a:spLocks/>
          </p:cNvSpPr>
          <p:nvPr/>
        </p:nvSpPr>
        <p:spPr bwMode="gray">
          <a:xfrm>
            <a:off x="452590" y="2897949"/>
            <a:ext cx="2932648" cy="1202990"/>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endParaRPr lang="fr-FR" sz="2400" b="1"/>
          </a:p>
          <a:p>
            <a:pPr algn="ctr"/>
            <a:r>
              <a:rPr lang="fr-FR" sz="2000"/>
              <a:t>Relevez les défis de </a:t>
            </a:r>
            <a:r>
              <a:rPr lang="fr-FR" sz="2000" b="1"/>
              <a:t>Apps </a:t>
            </a:r>
            <a:r>
              <a:rPr lang="fr-FR" sz="2000" b="1">
                <a:solidFill>
                  <a:schemeClr val="dk1"/>
                </a:solidFill>
              </a:rPr>
              <a:t>É</a:t>
            </a:r>
            <a:r>
              <a:rPr lang="fr-FR" sz="2000" b="1"/>
              <a:t>ducation !</a:t>
            </a:r>
            <a:endParaRPr lang="fr-FR" sz="2000" b="1">
              <a:cs typeface="Arial"/>
            </a:endParaRPr>
          </a:p>
        </p:txBody>
      </p:sp>
      <p:grpSp>
        <p:nvGrpSpPr>
          <p:cNvPr id="37" name="Groupe 2">
            <a:extLst>
              <a:ext uri="{FF2B5EF4-FFF2-40B4-BE49-F238E27FC236}">
                <a16:creationId xmlns:a16="http://schemas.microsoft.com/office/drawing/2014/main" id="{2442303E-5191-86C1-EEFC-4874E6AE76D7}"/>
              </a:ext>
            </a:extLst>
          </p:cNvPr>
          <p:cNvGrpSpPr/>
          <p:nvPr/>
        </p:nvGrpSpPr>
        <p:grpSpPr>
          <a:xfrm>
            <a:off x="8133472" y="1968044"/>
            <a:ext cx="3645922" cy="2185087"/>
            <a:chOff x="-237234" y="4380145"/>
            <a:chExt cx="3645922" cy="2185087"/>
          </a:xfrm>
        </p:grpSpPr>
        <p:pic>
          <p:nvPicPr>
            <p:cNvPr id="35" name="Picture 4" descr="https://leclerc.ecollege.haute-garonne.fr/lectureFichiergw.do?ID_FICHIER=1412185550027">
              <a:extLst>
                <a:ext uri="{FF2B5EF4-FFF2-40B4-BE49-F238E27FC236}">
                  <a16:creationId xmlns:a16="http://schemas.microsoft.com/office/drawing/2014/main" id="{D51EE480-5461-8E26-6B95-7DB224F49E8B}"/>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28912"/>
            <a:stretch/>
          </p:blipFill>
          <p:spPr bwMode="auto">
            <a:xfrm>
              <a:off x="145707" y="4380145"/>
              <a:ext cx="2847975" cy="1699559"/>
            </a:xfrm>
            <a:prstGeom prst="rect">
              <a:avLst/>
            </a:prstGeom>
            <a:noFill/>
            <a:extLst>
              <a:ext uri="{909E8E84-426E-40DD-AFC4-6F175D3DCCD1}">
                <a14:hiddenFill xmlns:a14="http://schemas.microsoft.com/office/drawing/2010/main">
                  <a:solidFill>
                    <a:srgbClr val="FFFFFF"/>
                  </a:solidFill>
                </a14:hiddenFill>
              </a:ext>
            </a:extLst>
          </p:spPr>
        </p:pic>
        <p:sp>
          <p:nvSpPr>
            <p:cNvPr id="36" name="Espace réservé du contenu 2">
              <a:extLst>
                <a:ext uri="{FF2B5EF4-FFF2-40B4-BE49-F238E27FC236}">
                  <a16:creationId xmlns:a16="http://schemas.microsoft.com/office/drawing/2014/main" id="{DA5BA444-C60C-5DFF-A806-847F1499286B}"/>
                </a:ext>
              </a:extLst>
            </p:cNvPr>
            <p:cNvSpPr txBox="1">
              <a:spLocks/>
            </p:cNvSpPr>
            <p:nvPr/>
          </p:nvSpPr>
          <p:spPr bwMode="gray">
            <a:xfrm>
              <a:off x="-237234" y="5484364"/>
              <a:ext cx="3645922" cy="1080868"/>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endParaRPr lang="fr-FR" sz="2400" b="1"/>
            </a:p>
            <a:p>
              <a:pPr algn="ctr"/>
              <a:r>
                <a:rPr lang="fr-FR" sz="2000"/>
                <a:t>Défi </a:t>
              </a:r>
              <a:r>
                <a:rPr lang="fr-FR" sz="2000" b="1" err="1"/>
                <a:t>Roboteck</a:t>
              </a:r>
              <a:r>
                <a:rPr lang="fr-FR" sz="2000" b="1"/>
                <a:t> Cycle 3</a:t>
              </a:r>
              <a:endParaRPr lang="fr-FR" sz="2000">
                <a:cs typeface="Arial"/>
              </a:endParaRPr>
            </a:p>
            <a:p>
              <a:endParaRPr lang="fr-FR" b="1"/>
            </a:p>
            <a:p>
              <a:endParaRPr lang="fr-FR" b="1"/>
            </a:p>
          </p:txBody>
        </p:sp>
      </p:grpSp>
      <p:sp>
        <p:nvSpPr>
          <p:cNvPr id="39" name="Espace réservé du contenu 2">
            <a:extLst>
              <a:ext uri="{FF2B5EF4-FFF2-40B4-BE49-F238E27FC236}">
                <a16:creationId xmlns:a16="http://schemas.microsoft.com/office/drawing/2014/main" id="{1A6A9D47-A8A0-0676-78C5-3FF51916D3B5}"/>
              </a:ext>
            </a:extLst>
          </p:cNvPr>
          <p:cNvSpPr txBox="1">
            <a:spLocks/>
          </p:cNvSpPr>
          <p:nvPr/>
        </p:nvSpPr>
        <p:spPr bwMode="gray">
          <a:xfrm>
            <a:off x="927593" y="4396183"/>
            <a:ext cx="1972320" cy="357484"/>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000"/>
              <a:t>Salle : </a:t>
            </a:r>
            <a:r>
              <a:rPr lang="fr-FR" sz="2000" b="1"/>
              <a:t>Galilée 1</a:t>
            </a:r>
            <a:endParaRPr lang="fr-FR" b="1">
              <a:cs typeface="Arial"/>
            </a:endParaRPr>
          </a:p>
        </p:txBody>
      </p:sp>
      <p:sp>
        <p:nvSpPr>
          <p:cNvPr id="41" name="Espace réservé du contenu 2">
            <a:extLst>
              <a:ext uri="{FF2B5EF4-FFF2-40B4-BE49-F238E27FC236}">
                <a16:creationId xmlns:a16="http://schemas.microsoft.com/office/drawing/2014/main" id="{92374AB8-3F09-965A-D4E9-3A50C978D2A5}"/>
              </a:ext>
            </a:extLst>
          </p:cNvPr>
          <p:cNvSpPr txBox="1">
            <a:spLocks/>
          </p:cNvSpPr>
          <p:nvPr/>
        </p:nvSpPr>
        <p:spPr bwMode="gray">
          <a:xfrm>
            <a:off x="4638026" y="4398669"/>
            <a:ext cx="2410731" cy="472305"/>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000"/>
              <a:t>Salle : </a:t>
            </a:r>
            <a:r>
              <a:rPr lang="fr-FR" sz="2000" b="1"/>
              <a:t>Galilée 3</a:t>
            </a:r>
            <a:endParaRPr lang="fr-FR" b="1">
              <a:cs typeface="Arial"/>
            </a:endParaRPr>
          </a:p>
        </p:txBody>
      </p:sp>
      <p:sp>
        <p:nvSpPr>
          <p:cNvPr id="43" name="Espace réservé du contenu 2">
            <a:extLst>
              <a:ext uri="{FF2B5EF4-FFF2-40B4-BE49-F238E27FC236}">
                <a16:creationId xmlns:a16="http://schemas.microsoft.com/office/drawing/2014/main" id="{78695498-B96F-5291-28AE-CE3FF063A54A}"/>
              </a:ext>
            </a:extLst>
          </p:cNvPr>
          <p:cNvSpPr txBox="1">
            <a:spLocks/>
          </p:cNvSpPr>
          <p:nvPr/>
        </p:nvSpPr>
        <p:spPr bwMode="gray">
          <a:xfrm>
            <a:off x="8945491" y="4383634"/>
            <a:ext cx="2023020" cy="429185"/>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2000"/>
              <a:t>Salle : </a:t>
            </a:r>
            <a:r>
              <a:rPr lang="fr-FR" sz="2000" b="1"/>
              <a:t>Galilée 2</a:t>
            </a:r>
            <a:endParaRPr lang="fr-FR" b="1">
              <a:cs typeface="Arial"/>
            </a:endParaRPr>
          </a:p>
        </p:txBody>
      </p:sp>
      <p:sp>
        <p:nvSpPr>
          <p:cNvPr id="45" name="Rectangle : coins arrondis 18">
            <a:extLst>
              <a:ext uri="{FF2B5EF4-FFF2-40B4-BE49-F238E27FC236}">
                <a16:creationId xmlns:a16="http://schemas.microsoft.com/office/drawing/2014/main" id="{9C3F59BA-966C-AAA3-982C-7FFCC0C58E59}"/>
              </a:ext>
            </a:extLst>
          </p:cNvPr>
          <p:cNvSpPr/>
          <p:nvPr/>
        </p:nvSpPr>
        <p:spPr>
          <a:xfrm>
            <a:off x="534965" y="1715868"/>
            <a:ext cx="2922739" cy="3066017"/>
          </a:xfrm>
          <a:prstGeom prst="roundRect">
            <a:avLst/>
          </a:prstGeom>
          <a:noFill/>
          <a:ln w="28575">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Rectangle : coins arrondis 20">
            <a:extLst>
              <a:ext uri="{FF2B5EF4-FFF2-40B4-BE49-F238E27FC236}">
                <a16:creationId xmlns:a16="http://schemas.microsoft.com/office/drawing/2014/main" id="{2CD4537B-553E-FB5A-87E4-B7E842718651}"/>
              </a:ext>
            </a:extLst>
          </p:cNvPr>
          <p:cNvSpPr/>
          <p:nvPr/>
        </p:nvSpPr>
        <p:spPr>
          <a:xfrm>
            <a:off x="8269788" y="1716861"/>
            <a:ext cx="3444656" cy="3066017"/>
          </a:xfrm>
          <a:prstGeom prst="roundRect">
            <a:avLst/>
          </a:prstGeom>
          <a:noFill/>
          <a:ln w="28575">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1" name="Groupe 16">
            <a:extLst>
              <a:ext uri="{FF2B5EF4-FFF2-40B4-BE49-F238E27FC236}">
                <a16:creationId xmlns:a16="http://schemas.microsoft.com/office/drawing/2014/main" id="{01EF26D8-9405-2463-2C6E-F7E7860CBD6C}"/>
              </a:ext>
            </a:extLst>
          </p:cNvPr>
          <p:cNvGrpSpPr/>
          <p:nvPr/>
        </p:nvGrpSpPr>
        <p:grpSpPr>
          <a:xfrm>
            <a:off x="4124823" y="1497485"/>
            <a:ext cx="3441310" cy="3134095"/>
            <a:chOff x="4676648" y="2305322"/>
            <a:chExt cx="4042478" cy="3663577"/>
          </a:xfrm>
        </p:grpSpPr>
        <p:pic>
          <p:nvPicPr>
            <p:cNvPr id="49" name="Image 8">
              <a:extLst>
                <a:ext uri="{FF2B5EF4-FFF2-40B4-BE49-F238E27FC236}">
                  <a16:creationId xmlns:a16="http://schemas.microsoft.com/office/drawing/2014/main" id="{1DFE4F22-872E-A12C-E6AB-56EC679EA6A5}"/>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246798" y="2305322"/>
              <a:ext cx="2744413" cy="2744413"/>
            </a:xfrm>
            <a:prstGeom prst="rect">
              <a:avLst/>
            </a:prstGeom>
          </p:spPr>
        </p:pic>
        <p:sp>
          <p:nvSpPr>
            <p:cNvPr id="50" name="Espace réservé du contenu 2">
              <a:extLst>
                <a:ext uri="{FF2B5EF4-FFF2-40B4-BE49-F238E27FC236}">
                  <a16:creationId xmlns:a16="http://schemas.microsoft.com/office/drawing/2014/main" id="{F396430C-A51D-945B-707B-5EF777DF2F1A}"/>
                </a:ext>
              </a:extLst>
            </p:cNvPr>
            <p:cNvSpPr txBox="1">
              <a:spLocks/>
            </p:cNvSpPr>
            <p:nvPr/>
          </p:nvSpPr>
          <p:spPr bwMode="gray">
            <a:xfrm>
              <a:off x="4676648" y="4172200"/>
              <a:ext cx="4042478" cy="1796699"/>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endParaRPr lang="fr-FR" sz="2400" b="1"/>
            </a:p>
            <a:p>
              <a:pPr algn="ctr"/>
              <a:r>
                <a:rPr lang="en-US" sz="2000"/>
                <a:t>What’s WAT ?</a:t>
              </a:r>
              <a:endParaRPr lang="fr-FR" sz="2000" b="1"/>
            </a:p>
            <a:p>
              <a:pPr algn="ctr"/>
              <a:r>
                <a:rPr lang="en-US" sz="2000"/>
                <a:t>Pratiquez la </a:t>
              </a:r>
              <a:r>
                <a:rPr lang="en-US" sz="2000" b="1" err="1"/>
                <a:t>webradio</a:t>
              </a:r>
              <a:r>
                <a:rPr lang="en-US" sz="2000"/>
                <a:t> </a:t>
              </a:r>
              <a:endParaRPr lang="fr-FR" sz="2000" b="1">
                <a:cs typeface="Arial"/>
              </a:endParaRPr>
            </a:p>
            <a:p>
              <a:endParaRPr lang="fr-FR" b="1"/>
            </a:p>
          </p:txBody>
        </p:sp>
      </p:grpSp>
      <p:sp>
        <p:nvSpPr>
          <p:cNvPr id="53" name="Rectangle : coins arrondis 21">
            <a:extLst>
              <a:ext uri="{FF2B5EF4-FFF2-40B4-BE49-F238E27FC236}">
                <a16:creationId xmlns:a16="http://schemas.microsoft.com/office/drawing/2014/main" id="{02555FB6-5037-2D15-F0E3-9E1C7D437678}"/>
              </a:ext>
            </a:extLst>
          </p:cNvPr>
          <p:cNvSpPr/>
          <p:nvPr/>
        </p:nvSpPr>
        <p:spPr>
          <a:xfrm>
            <a:off x="4334526" y="1714500"/>
            <a:ext cx="3110629" cy="3068875"/>
          </a:xfrm>
          <a:prstGeom prst="roundRect">
            <a:avLst/>
          </a:prstGeom>
          <a:noFill/>
          <a:ln w="28575">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AC560076-9DDF-F9ED-F16D-408FC8F05CAF}"/>
              </a:ext>
            </a:extLst>
          </p:cNvPr>
          <p:cNvSpPr>
            <a:spLocks noGrp="1"/>
          </p:cNvSpPr>
          <p:nvPr>
            <p:ph type="title"/>
          </p:nvPr>
        </p:nvSpPr>
        <p:spPr>
          <a:xfrm>
            <a:off x="459123" y="1238975"/>
            <a:ext cx="7453315" cy="960000"/>
          </a:xfrm>
        </p:spPr>
        <p:txBody>
          <a:bodyPr/>
          <a:lstStyle/>
          <a:p>
            <a:r>
              <a:rPr lang="fr-FR">
                <a:ea typeface="+mj-lt"/>
                <a:cs typeface="+mj-lt"/>
              </a:rPr>
              <a:t>Étape  2 – 50 min – 2ème tour</a:t>
            </a:r>
          </a:p>
        </p:txBody>
      </p:sp>
    </p:spTree>
    <p:extLst>
      <p:ext uri="{BB962C8B-B14F-4D97-AF65-F5344CB8AC3E}">
        <p14:creationId xmlns:p14="http://schemas.microsoft.com/office/powerpoint/2010/main" val="1171238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5FE94A-14D8-4D07-89D7-8743853D9865}"/>
              </a:ext>
            </a:extLst>
          </p:cNvPr>
          <p:cNvSpPr>
            <a:spLocks noGrp="1"/>
          </p:cNvSpPr>
          <p:nvPr>
            <p:ph type="title"/>
          </p:nvPr>
        </p:nvSpPr>
        <p:spPr/>
        <p:txBody>
          <a:bodyPr/>
          <a:lstStyle/>
          <a:p>
            <a:r>
              <a:rPr lang="fr-FR">
                <a:cs typeface="Arial"/>
              </a:rPr>
              <a:t>Le déroulement</a:t>
            </a:r>
            <a:endParaRPr lang="fr-FR"/>
          </a:p>
        </p:txBody>
      </p:sp>
      <p:sp>
        <p:nvSpPr>
          <p:cNvPr id="6" name="Espace réservé du numéro de diapositive 5">
            <a:extLst>
              <a:ext uri="{FF2B5EF4-FFF2-40B4-BE49-F238E27FC236}">
                <a16:creationId xmlns:a16="http://schemas.microsoft.com/office/drawing/2014/main" id="{C9739B84-DAEB-493C-9478-AE596A8E4DF5}"/>
              </a:ext>
            </a:extLst>
          </p:cNvPr>
          <p:cNvSpPr>
            <a:spLocks noGrp="1"/>
          </p:cNvSpPr>
          <p:nvPr>
            <p:ph type="sldNum" sz="quarter" idx="4"/>
          </p:nvPr>
        </p:nvSpPr>
        <p:spPr/>
        <p:txBody>
          <a:bodyPr/>
          <a:lstStyle/>
          <a:p>
            <a:fld id="{48700529-637E-497F-96A9-857B3D88DE91}" type="slidenum">
              <a:rPr lang="fr-FR" smtClean="0"/>
              <a:pPr/>
              <a:t>6</a:t>
            </a:fld>
            <a:endParaRPr lang="fr-FR"/>
          </a:p>
        </p:txBody>
      </p:sp>
      <p:graphicFrame>
        <p:nvGraphicFramePr>
          <p:cNvPr id="462" name="Espace réservé du contenu 6">
            <a:extLst>
              <a:ext uri="{FF2B5EF4-FFF2-40B4-BE49-F238E27FC236}">
                <a16:creationId xmlns:a16="http://schemas.microsoft.com/office/drawing/2014/main" id="{0306C427-81A5-4535-99F1-A3EE2A837725}"/>
              </a:ext>
            </a:extLst>
          </p:cNvPr>
          <p:cNvGraphicFramePr>
            <a:graphicFrameLocks/>
          </p:cNvGraphicFramePr>
          <p:nvPr>
            <p:extLst>
              <p:ext uri="{D42A27DB-BD31-4B8C-83A1-F6EECF244321}">
                <p14:modId xmlns:p14="http://schemas.microsoft.com/office/powerpoint/2010/main" val="169300136"/>
              </p:ext>
            </p:extLst>
          </p:nvPr>
        </p:nvGraphicFramePr>
        <p:xfrm>
          <a:off x="479425" y="2447925"/>
          <a:ext cx="10693072" cy="3432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 name="Graphic 6" descr="Outils avec un remplissage uni">
            <a:extLst>
              <a:ext uri="{FF2B5EF4-FFF2-40B4-BE49-F238E27FC236}">
                <a16:creationId xmlns:a16="http://schemas.microsoft.com/office/drawing/2014/main" id="{DCC3275B-9000-A772-1ECA-399EC9496BBD}"/>
              </a:ext>
            </a:extLst>
          </p:cNvPr>
          <p:cNvPicPr>
            <a:picLocks noChangeAspect="1"/>
          </p:cNvPicPr>
          <p:nvPr/>
        </p:nvPicPr>
        <p:blipFill>
          <a:blip r:embed="rId7">
            <a:lum bright="70000" contrast="-70000"/>
            <a:extLst>
              <a:ext uri="{BEBA8EAE-BF5A-486C-A8C5-ECC9F3942E4B}">
                <a14:imgProps xmlns:a14="http://schemas.microsoft.com/office/drawing/2010/main">
                  <a14:imgLayer r:embed="rId8">
                    <a14:imgEffect>
                      <a14:artisticPhotocopy/>
                    </a14:imgEffect>
                  </a14:imgLayer>
                </a14:imgProps>
              </a:ext>
            </a:extLst>
          </a:blip>
          <a:stretch>
            <a:fillRect/>
          </a:stretch>
        </p:blipFill>
        <p:spPr>
          <a:xfrm>
            <a:off x="4986089" y="4089307"/>
            <a:ext cx="584970" cy="584970"/>
          </a:xfrm>
          <a:prstGeom prst="rect">
            <a:avLst/>
          </a:prstGeom>
        </p:spPr>
      </p:pic>
      <p:grpSp>
        <p:nvGrpSpPr>
          <p:cNvPr id="3" name="Groupe 2"/>
          <p:cNvGrpSpPr/>
          <p:nvPr/>
        </p:nvGrpSpPr>
        <p:grpSpPr>
          <a:xfrm>
            <a:off x="8422791" y="4165927"/>
            <a:ext cx="690357" cy="375874"/>
            <a:chOff x="10212881" y="1517163"/>
            <a:chExt cx="690357" cy="375874"/>
          </a:xfrm>
          <a:noFill/>
        </p:grpSpPr>
        <p:sp>
          <p:nvSpPr>
            <p:cNvPr id="13" name="Bulle narrative : ronde 8">
              <a:extLst>
                <a:ext uri="{FF2B5EF4-FFF2-40B4-BE49-F238E27FC236}">
                  <a16:creationId xmlns:a16="http://schemas.microsoft.com/office/drawing/2014/main" id="{AC124686-1486-17D5-FCC9-7829DC58F308}"/>
                </a:ext>
              </a:extLst>
            </p:cNvPr>
            <p:cNvSpPr/>
            <p:nvPr/>
          </p:nvSpPr>
          <p:spPr>
            <a:xfrm>
              <a:off x="10443000" y="1635159"/>
              <a:ext cx="460238" cy="257878"/>
            </a:xfrm>
            <a:prstGeom prst="wedgeEllipseCallout">
              <a:avLst>
                <a:gd name="adj1" fmla="val -39930"/>
                <a:gd name="adj2" fmla="val 81950"/>
              </a:avLst>
            </a:prstGeom>
            <a:grp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Bulle narrative : ronde 7">
              <a:extLst>
                <a:ext uri="{FF2B5EF4-FFF2-40B4-BE49-F238E27FC236}">
                  <a16:creationId xmlns:a16="http://schemas.microsoft.com/office/drawing/2014/main" id="{811F627E-BF52-AC21-142A-618AA0596F08}"/>
                </a:ext>
              </a:extLst>
            </p:cNvPr>
            <p:cNvSpPr/>
            <p:nvPr/>
          </p:nvSpPr>
          <p:spPr>
            <a:xfrm>
              <a:off x="10212881" y="1517163"/>
              <a:ext cx="460238" cy="257878"/>
            </a:xfrm>
            <a:prstGeom prst="wedgeEllipseCallout">
              <a:avLst>
                <a:gd name="adj1" fmla="val -37152"/>
                <a:gd name="adj2" fmla="val 90361"/>
              </a:avLst>
            </a:prstGeom>
            <a:grp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5" name="Espace réservé du texte 2"/>
          <p:cNvSpPr txBox="1">
            <a:spLocks/>
          </p:cNvSpPr>
          <p:nvPr/>
        </p:nvSpPr>
        <p:spPr bwMode="gray">
          <a:xfrm>
            <a:off x="479999" y="2013368"/>
            <a:ext cx="11232000" cy="403816"/>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baseline="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r>
              <a:rPr lang="fr-FR" sz="2800"/>
              <a:t>Après-midi :</a:t>
            </a:r>
            <a:endParaRPr lang="fr-FR" sz="2000"/>
          </a:p>
        </p:txBody>
      </p:sp>
      <p:pic>
        <p:nvPicPr>
          <p:cNvPr id="16" name="Graphic 6" descr="Outils avec un remplissage uni">
            <a:extLst>
              <a:ext uri="{FF2B5EF4-FFF2-40B4-BE49-F238E27FC236}">
                <a16:creationId xmlns:a16="http://schemas.microsoft.com/office/drawing/2014/main" id="{DCC3275B-9000-A772-1ECA-399EC9496BBD}"/>
              </a:ext>
            </a:extLst>
          </p:cNvPr>
          <p:cNvPicPr>
            <a:picLocks noChangeAspect="1"/>
          </p:cNvPicPr>
          <p:nvPr/>
        </p:nvPicPr>
        <p:blipFill>
          <a:blip r:embed="rId7">
            <a:lum bright="70000" contrast="-70000"/>
            <a:extLst>
              <a:ext uri="{BEBA8EAE-BF5A-486C-A8C5-ECC9F3942E4B}">
                <a14:imgProps xmlns:a14="http://schemas.microsoft.com/office/drawing/2010/main">
                  <a14:imgLayer r:embed="rId8">
                    <a14:imgEffect>
                      <a14:artisticPhotocopy/>
                    </a14:imgEffect>
                  </a14:imgLayer>
                </a14:imgProps>
              </a:ext>
            </a:extLst>
          </a:blip>
          <a:stretch>
            <a:fillRect/>
          </a:stretch>
        </p:blipFill>
        <p:spPr>
          <a:xfrm>
            <a:off x="6704440" y="4123389"/>
            <a:ext cx="584970" cy="584970"/>
          </a:xfrm>
          <a:prstGeom prst="rect">
            <a:avLst/>
          </a:prstGeom>
        </p:spPr>
      </p:pic>
      <p:pic>
        <p:nvPicPr>
          <p:cNvPr id="7" name="Image 6"/>
          <p:cNvPicPr>
            <a:picLocks noChangeAspect="1"/>
          </p:cNvPicPr>
          <p:nvPr/>
        </p:nvPicPr>
        <p:blipFill rotWithShape="1">
          <a:blip r:embed="rId9" cstate="print">
            <a:lum bright="70000" contrast="-70000"/>
            <a:extLst>
              <a:ext uri="{BEBA8EAE-BF5A-486C-A8C5-ECC9F3942E4B}">
                <a14:imgProps xmlns:a14="http://schemas.microsoft.com/office/drawing/2010/main">
                  <a14:imgLayer r:embed="rId10">
                    <a14:imgEffect>
                      <a14:artisticPhotocopy/>
                    </a14:imgEffect>
                  </a14:imgLayer>
                </a14:imgProps>
              </a:ext>
              <a:ext uri="{28A0092B-C50C-407E-A947-70E740481C1C}">
                <a14:useLocalDpi xmlns:a14="http://schemas.microsoft.com/office/drawing/2010/main" val="0"/>
              </a:ext>
            </a:extLst>
          </a:blip>
          <a:srcRect l="26550" t="18772" r="24854" b="20526"/>
          <a:stretch/>
        </p:blipFill>
        <p:spPr>
          <a:xfrm>
            <a:off x="9546893" y="4061346"/>
            <a:ext cx="480869" cy="600652"/>
          </a:xfrm>
          <a:prstGeom prst="rect">
            <a:avLst/>
          </a:prstGeom>
        </p:spPr>
      </p:pic>
      <p:pic>
        <p:nvPicPr>
          <p:cNvPr id="18" name="Graphic 5" descr="Enseignant avec un remplissage uni">
            <a:extLst>
              <a:ext uri="{FF2B5EF4-FFF2-40B4-BE49-F238E27FC236}">
                <a16:creationId xmlns:a16="http://schemas.microsoft.com/office/drawing/2014/main" id="{87435FF0-9F28-08F6-7315-38B576379B07}"/>
              </a:ext>
            </a:extLst>
          </p:cNvPr>
          <p:cNvPicPr>
            <a:picLocks noChangeAspect="1"/>
          </p:cNvPicPr>
          <p:nvPr/>
        </p:nvPicPr>
        <p:blipFill>
          <a:blip r:embed="rId11">
            <a:lum bright="70000" contrast="-70000"/>
            <a:extLst>
              <a:ext uri="{BEBA8EAE-BF5A-486C-A8C5-ECC9F3942E4B}">
                <a14:imgProps xmlns:a14="http://schemas.microsoft.com/office/drawing/2010/main">
                  <a14:imgLayer r:embed="rId12">
                    <a14:imgEffect>
                      <a14:artisticPhotocopy/>
                    </a14:imgEffect>
                  </a14:imgLayer>
                </a14:imgProps>
              </a:ext>
            </a:extLst>
          </a:blip>
          <a:stretch>
            <a:fillRect/>
          </a:stretch>
        </p:blipFill>
        <p:spPr>
          <a:xfrm>
            <a:off x="2297103" y="4166851"/>
            <a:ext cx="703631" cy="703631"/>
          </a:xfrm>
          <a:prstGeom prst="rect">
            <a:avLst/>
          </a:prstGeom>
        </p:spPr>
      </p:pic>
    </p:spTree>
    <p:extLst>
      <p:ext uri="{BB962C8B-B14F-4D97-AF65-F5344CB8AC3E}">
        <p14:creationId xmlns:p14="http://schemas.microsoft.com/office/powerpoint/2010/main" val="160369777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12019" y="1107422"/>
            <a:ext cx="9622543" cy="720569"/>
          </a:xfrm>
        </p:spPr>
        <p:txBody>
          <a:bodyPr>
            <a:normAutofit/>
          </a:bodyPr>
          <a:lstStyle/>
          <a:p>
            <a:r>
              <a:rPr lang="fr-FR"/>
              <a:t>Conclusion de la journée</a:t>
            </a:r>
          </a:p>
        </p:txBody>
      </p:sp>
      <p:sp>
        <p:nvSpPr>
          <p:cNvPr id="3" name="Espace réservé du contenu 2"/>
          <p:cNvSpPr>
            <a:spLocks noGrp="1"/>
          </p:cNvSpPr>
          <p:nvPr>
            <p:ph sz="quarter" idx="14"/>
          </p:nvPr>
        </p:nvSpPr>
        <p:spPr>
          <a:xfrm>
            <a:off x="479999" y="4510211"/>
            <a:ext cx="5520751" cy="640855"/>
          </a:xfrm>
        </p:spPr>
        <p:txBody>
          <a:bodyPr/>
          <a:lstStyle/>
          <a:p>
            <a:r>
              <a:rPr lang="fr-FR" sz="2000" b="1">
                <a:cs typeface="Arial"/>
              </a:rPr>
              <a:t>Contribuez au formulaire de fin de journée :</a:t>
            </a:r>
          </a:p>
          <a:p>
            <a:endParaRPr lang="fr-FR" sz="1600" b="1"/>
          </a:p>
          <a:p>
            <a:endParaRPr lang="fr-FR" sz="1600" b="1">
              <a:cs typeface="Arial"/>
            </a:endParaRPr>
          </a:p>
        </p:txBody>
      </p:sp>
      <p:sp>
        <p:nvSpPr>
          <p:cNvPr id="6" name="Espace réservé du numéro de diapositive 5"/>
          <p:cNvSpPr>
            <a:spLocks noGrp="1"/>
          </p:cNvSpPr>
          <p:nvPr>
            <p:ph type="sldNum" sz="quarter" idx="4"/>
          </p:nvPr>
        </p:nvSpPr>
        <p:spPr/>
        <p:txBody>
          <a:bodyPr/>
          <a:lstStyle/>
          <a:p>
            <a:fld id="{48700529-637E-497F-96A9-857B3D88DE91}" type="slidenum">
              <a:rPr lang="fr-FR" smtClean="0"/>
              <a:pPr/>
              <a:t>60</a:t>
            </a:fld>
            <a:endParaRPr lang="fr-FR"/>
          </a:p>
        </p:txBody>
      </p:sp>
      <p:pic>
        <p:nvPicPr>
          <p:cNvPr id="8" name="Graphique 16" descr="Présentation avec multimédia avec un remplissage uni">
            <a:extLst>
              <a:ext uri="{FF2B5EF4-FFF2-40B4-BE49-F238E27FC236}">
                <a16:creationId xmlns:a16="http://schemas.microsoft.com/office/drawing/2014/main" id="{1D044FF4-D99C-4A33-9825-36118552BE5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26137" y="3384649"/>
            <a:ext cx="914400" cy="914400"/>
          </a:xfrm>
          <a:prstGeom prst="rect">
            <a:avLst/>
          </a:prstGeom>
        </p:spPr>
      </p:pic>
      <p:pic>
        <p:nvPicPr>
          <p:cNvPr id="10" name="Graphique 12" descr="Presse-papiers vérifié avec un remplissage uni">
            <a:extLst>
              <a:ext uri="{FF2B5EF4-FFF2-40B4-BE49-F238E27FC236}">
                <a16:creationId xmlns:a16="http://schemas.microsoft.com/office/drawing/2014/main" id="{23B56C7C-3C9B-4E0A-944B-CF77110345F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69958" y="3076423"/>
            <a:ext cx="828783" cy="837344"/>
          </a:xfrm>
          <a:prstGeom prst="rect">
            <a:avLst/>
          </a:prstGeom>
        </p:spPr>
      </p:pic>
      <p:pic>
        <p:nvPicPr>
          <p:cNvPr id="12" name="Graphique 7" descr="Brainstorming de groupe avec un remplissage uni">
            <a:extLst>
              <a:ext uri="{FF2B5EF4-FFF2-40B4-BE49-F238E27FC236}">
                <a16:creationId xmlns:a16="http://schemas.microsoft.com/office/drawing/2014/main" id="{92EC8A3C-A6AE-4152-94E4-265F16228AA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283193" y="1766467"/>
            <a:ext cx="914400" cy="914400"/>
          </a:xfrm>
          <a:prstGeom prst="rect">
            <a:avLst/>
          </a:prstGeom>
        </p:spPr>
      </p:pic>
      <p:pic>
        <p:nvPicPr>
          <p:cNvPr id="14" name="Graphique 7" descr="Brainstorming de groupe avec un remplissage uni">
            <a:extLst>
              <a:ext uri="{FF2B5EF4-FFF2-40B4-BE49-F238E27FC236}">
                <a16:creationId xmlns:a16="http://schemas.microsoft.com/office/drawing/2014/main" id="{E5BAE351-07CE-4E25-B6FB-9EA5C92B9B0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432204" y="1766467"/>
            <a:ext cx="914400" cy="914400"/>
          </a:xfrm>
          <a:prstGeom prst="rect">
            <a:avLst/>
          </a:prstGeom>
        </p:spPr>
      </p:pic>
      <p:pic>
        <p:nvPicPr>
          <p:cNvPr id="15" name="Graphique 15" descr="Réunion avec un remplissage uni">
            <a:extLst>
              <a:ext uri="{FF2B5EF4-FFF2-40B4-BE49-F238E27FC236}">
                <a16:creationId xmlns:a16="http://schemas.microsoft.com/office/drawing/2014/main" id="{795669BD-244A-4E3A-860D-29D65A7E8E46}"/>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413351" y="2682579"/>
            <a:ext cx="914400" cy="914400"/>
          </a:xfrm>
          <a:prstGeom prst="rect">
            <a:avLst/>
          </a:prstGeom>
        </p:spPr>
      </p:pic>
      <p:sp>
        <p:nvSpPr>
          <p:cNvPr id="16" name="Flèche : virage 15">
            <a:extLst>
              <a:ext uri="{FF2B5EF4-FFF2-40B4-BE49-F238E27FC236}">
                <a16:creationId xmlns:a16="http://schemas.microsoft.com/office/drawing/2014/main" id="{02A1649F-668C-4D13-927E-EDC6FCC43338}"/>
              </a:ext>
            </a:extLst>
          </p:cNvPr>
          <p:cNvSpPr/>
          <p:nvPr/>
        </p:nvSpPr>
        <p:spPr>
          <a:xfrm rot="5400000">
            <a:off x="2283847" y="2157482"/>
            <a:ext cx="479460" cy="565079"/>
          </a:xfrm>
          <a:prstGeom prst="bentArrow">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7" name="Flèche : virage 16">
            <a:extLst>
              <a:ext uri="{FF2B5EF4-FFF2-40B4-BE49-F238E27FC236}">
                <a16:creationId xmlns:a16="http://schemas.microsoft.com/office/drawing/2014/main" id="{243A0BB9-490F-4A54-A7EF-406DE8E8AE94}"/>
              </a:ext>
            </a:extLst>
          </p:cNvPr>
          <p:cNvSpPr/>
          <p:nvPr/>
        </p:nvSpPr>
        <p:spPr>
          <a:xfrm rot="5400000" flipV="1">
            <a:off x="2908857" y="2157482"/>
            <a:ext cx="479460" cy="565079"/>
          </a:xfrm>
          <a:prstGeom prst="bentArrow">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8" name="ZoneTexte 17">
            <a:extLst>
              <a:ext uri="{FF2B5EF4-FFF2-40B4-BE49-F238E27FC236}">
                <a16:creationId xmlns:a16="http://schemas.microsoft.com/office/drawing/2014/main" id="{FEAB1473-3009-4C33-87FD-93427AEE0A04}"/>
              </a:ext>
            </a:extLst>
          </p:cNvPr>
          <p:cNvSpPr txBox="1"/>
          <p:nvPr/>
        </p:nvSpPr>
        <p:spPr>
          <a:xfrm>
            <a:off x="6198056" y="4500684"/>
            <a:ext cx="3713944"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a:cs typeface="Segoe UI"/>
              </a:rPr>
              <a:t>Lien court et QR code :</a:t>
            </a:r>
          </a:p>
          <a:p>
            <a:endParaRPr lang="fr-FR">
              <a:cs typeface="Segoe UI"/>
            </a:endParaRPr>
          </a:p>
          <a:p>
            <a:r>
              <a:rPr lang="fr-FR">
                <a:cs typeface="Segoe UI"/>
              </a:rPr>
              <a:t>https://dgxy.link/bilan-retours</a:t>
            </a:r>
          </a:p>
          <a:p>
            <a:endParaRPr lang="fr-FR">
              <a:cs typeface="Segoe UI"/>
            </a:endParaRPr>
          </a:p>
          <a:p>
            <a:endParaRPr lang="fr-FR">
              <a:cs typeface="Segoe UI"/>
            </a:endParaRPr>
          </a:p>
          <a:p>
            <a:endParaRPr lang="fr-FR">
              <a:cs typeface="Segoe UI"/>
            </a:endParaRPr>
          </a:p>
          <a:p>
            <a:endParaRPr lang="fr-FR">
              <a:cs typeface="Segoe UI"/>
            </a:endParaRPr>
          </a:p>
        </p:txBody>
      </p:sp>
      <p:sp>
        <p:nvSpPr>
          <p:cNvPr id="19" name="Flèche : virage 18">
            <a:extLst>
              <a:ext uri="{FF2B5EF4-FFF2-40B4-BE49-F238E27FC236}">
                <a16:creationId xmlns:a16="http://schemas.microsoft.com/office/drawing/2014/main" id="{591A4B85-7A25-403E-B1A0-E80E8618A07E}"/>
              </a:ext>
            </a:extLst>
          </p:cNvPr>
          <p:cNvSpPr/>
          <p:nvPr/>
        </p:nvSpPr>
        <p:spPr>
          <a:xfrm flipV="1">
            <a:off x="2806113" y="3527370"/>
            <a:ext cx="4734672" cy="770561"/>
          </a:xfrm>
          <a:prstGeom prst="bentArrow">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pic>
        <p:nvPicPr>
          <p:cNvPr id="4" name="Image 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740537" y="4057931"/>
            <a:ext cx="2320069" cy="2320069"/>
          </a:xfrm>
          <a:prstGeom prst="rect">
            <a:avLst/>
          </a:prstGeom>
        </p:spPr>
      </p:pic>
    </p:spTree>
    <p:extLst>
      <p:ext uri="{BB962C8B-B14F-4D97-AF65-F5344CB8AC3E}">
        <p14:creationId xmlns:p14="http://schemas.microsoft.com/office/powerpoint/2010/main" val="17943041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p:cNvPicPr>
            <a:picLocks noChangeAspect="1"/>
          </p:cNvPicPr>
          <p:nvPr/>
        </p:nvPicPr>
        <p:blipFill>
          <a:blip r:embed="rId3"/>
          <a:stretch>
            <a:fillRect/>
          </a:stretch>
        </p:blipFill>
        <p:spPr>
          <a:xfrm>
            <a:off x="-2" y="1570449"/>
            <a:ext cx="12192001" cy="4806951"/>
          </a:xfrm>
          <a:prstGeom prst="rect">
            <a:avLst/>
          </a:prstGeom>
        </p:spPr>
      </p:pic>
      <p:sp>
        <p:nvSpPr>
          <p:cNvPr id="15" name="Rectangle 14"/>
          <p:cNvSpPr/>
          <p:nvPr/>
        </p:nvSpPr>
        <p:spPr>
          <a:xfrm>
            <a:off x="-2" y="1570449"/>
            <a:ext cx="12192002" cy="4807551"/>
          </a:xfrm>
          <a:prstGeom prst="rect">
            <a:avLst/>
          </a:prstGeom>
          <a:solidFill>
            <a:schemeClr val="tx1">
              <a:lumMod val="95000"/>
              <a:lumOff val="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Titre 2"/>
          <p:cNvSpPr>
            <a:spLocks noGrp="1"/>
          </p:cNvSpPr>
          <p:nvPr>
            <p:ph type="title"/>
          </p:nvPr>
        </p:nvSpPr>
        <p:spPr>
          <a:xfrm>
            <a:off x="2405056" y="2791277"/>
            <a:ext cx="6897343" cy="2771323"/>
          </a:xfrm>
          <a:ln>
            <a:noFill/>
          </a:ln>
        </p:spPr>
        <p:txBody>
          <a:bodyPr/>
          <a:lstStyle/>
          <a:p>
            <a:pPr marL="0" indent="0">
              <a:buNone/>
            </a:pPr>
            <a:r>
              <a:rPr lang="fr-FR" sz="4300" dirty="0"/>
              <a:t>Merci à toutes et tous </a:t>
            </a:r>
            <a:br>
              <a:rPr lang="fr-FR" sz="4300" dirty="0"/>
            </a:br>
            <a:r>
              <a:rPr lang="fr-FR" sz="4300" dirty="0"/>
              <a:t>Bon retour !</a:t>
            </a:r>
          </a:p>
        </p:txBody>
      </p:sp>
      <p:sp>
        <p:nvSpPr>
          <p:cNvPr id="4" name="Espace réservé du pied de page 3"/>
          <p:cNvSpPr>
            <a:spLocks noGrp="1"/>
          </p:cNvSpPr>
          <p:nvPr>
            <p:ph type="ftr" sz="quarter" idx="3"/>
          </p:nvPr>
        </p:nvSpPr>
        <p:spPr/>
        <p:txBody>
          <a:bodyPr/>
          <a:lstStyle/>
          <a:p>
            <a:r>
              <a:rPr lang="fr-FR" dirty="0"/>
              <a:t>16/11/2021</a:t>
            </a:r>
          </a:p>
        </p:txBody>
      </p:sp>
      <p:sp>
        <p:nvSpPr>
          <p:cNvPr id="5" name="Espace réservé du numéro de diapositive 4"/>
          <p:cNvSpPr>
            <a:spLocks noGrp="1"/>
          </p:cNvSpPr>
          <p:nvPr>
            <p:ph type="sldNum" sz="quarter" idx="4"/>
          </p:nvPr>
        </p:nvSpPr>
        <p:spPr/>
        <p:txBody>
          <a:bodyPr/>
          <a:lstStyle/>
          <a:p>
            <a:fld id="{48700529-637E-497F-96A9-857B3D88DE91}" type="slidenum">
              <a:rPr lang="fr-FR" dirty="0" smtClean="0"/>
              <a:pPr/>
              <a:t>61</a:t>
            </a:fld>
            <a:endParaRPr lang="fr-FR"/>
          </a:p>
        </p:txBody>
      </p:sp>
      <p:sp>
        <p:nvSpPr>
          <p:cNvPr id="2" name="Espace réservé du texte 11">
            <a:extLst>
              <a:ext uri="{FF2B5EF4-FFF2-40B4-BE49-F238E27FC236}">
                <a16:creationId xmlns:a16="http://schemas.microsoft.com/office/drawing/2014/main" id="{76AA6F76-ED7D-B574-6E07-CD1D2EDB47AB}"/>
              </a:ext>
            </a:extLst>
          </p:cNvPr>
          <p:cNvSpPr txBox="1">
            <a:spLocks/>
          </p:cNvSpPr>
          <p:nvPr/>
        </p:nvSpPr>
        <p:spPr>
          <a:xfrm>
            <a:off x="8617475" y="4981756"/>
            <a:ext cx="3712315" cy="1469181"/>
          </a:xfrm>
          <a:prstGeom prst="rect">
            <a:avLst/>
          </a:prstGeom>
        </p:spPr>
        <p:txBody>
          <a:bodyPr lIns="91440" tIns="45720" rIns="91440" bIns="45720" anchor="t"/>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600" dirty="0">
                <a:solidFill>
                  <a:schemeClr val="bg1"/>
                </a:solidFill>
                <a:ea typeface="+mn-lt"/>
                <a:cs typeface="+mn-lt"/>
              </a:rPr>
              <a:t>Cedric.Salvat@ac-toulouse.fr</a:t>
            </a:r>
            <a:endParaRPr lang="fr-FR" sz="1600" dirty="0">
              <a:solidFill>
                <a:schemeClr val="bg1"/>
              </a:solidFill>
              <a:cs typeface="Arial"/>
            </a:endParaRPr>
          </a:p>
          <a:p>
            <a:r>
              <a:rPr lang="fr-FR" sz="1600" dirty="0">
                <a:solidFill>
                  <a:schemeClr val="bg1"/>
                </a:solidFill>
                <a:ea typeface="+mn-lt"/>
                <a:cs typeface="+mn-lt"/>
              </a:rPr>
              <a:t>David.Raynal@ac-toulouse.fr </a:t>
            </a:r>
            <a:endParaRPr lang="fr-FR" sz="1600" dirty="0">
              <a:solidFill>
                <a:schemeClr val="bg1"/>
              </a:solidFill>
              <a:cs typeface="Arial"/>
            </a:endParaRPr>
          </a:p>
          <a:p>
            <a:r>
              <a:rPr lang="fr-FR" sz="1600" dirty="0">
                <a:solidFill>
                  <a:schemeClr val="bg1"/>
                </a:solidFill>
                <a:ea typeface="+mn-lt"/>
                <a:cs typeface="+mn-lt"/>
              </a:rPr>
              <a:t>Jean-Louis.Le-Deaut@ac-toulouse.fr</a:t>
            </a:r>
            <a:endParaRPr lang="fr-FR" sz="1600" dirty="0">
              <a:solidFill>
                <a:schemeClr val="bg1"/>
              </a:solidFill>
              <a:cs typeface="Arial"/>
            </a:endParaRPr>
          </a:p>
          <a:p>
            <a:r>
              <a:rPr lang="fr-FR" sz="1600" dirty="0">
                <a:solidFill>
                  <a:schemeClr val="bg1"/>
                </a:solidFill>
                <a:ea typeface="+mn-lt"/>
                <a:cs typeface="+mn-lt"/>
              </a:rPr>
              <a:t>Jerome.Goudin@ac-toulouse.fr</a:t>
            </a:r>
            <a:endParaRPr lang="fr-FR" sz="1600" dirty="0">
              <a:solidFill>
                <a:schemeClr val="bg1"/>
              </a:solidFill>
              <a:cs typeface="Arial"/>
            </a:endParaRPr>
          </a:p>
          <a:p>
            <a:r>
              <a:rPr lang="fr-FR" sz="1600" dirty="0">
                <a:solidFill>
                  <a:schemeClr val="bg1"/>
                </a:solidFill>
                <a:cs typeface="Arial"/>
              </a:rPr>
              <a:t>Vincent.imbert@ac-toulouse.fr</a:t>
            </a:r>
          </a:p>
          <a:p>
            <a:pPr algn="ctr"/>
            <a:endParaRPr lang="fr-FR" sz="1800">
              <a:cs typeface="Arial"/>
            </a:endParaRPr>
          </a:p>
          <a:p>
            <a:pPr algn="ctr"/>
            <a:endParaRPr lang="fr-FR" sz="1800">
              <a:cs typeface="Arial"/>
            </a:endParaRPr>
          </a:p>
        </p:txBody>
      </p:sp>
    </p:spTree>
    <p:extLst>
      <p:ext uri="{BB962C8B-B14F-4D97-AF65-F5344CB8AC3E}">
        <p14:creationId xmlns:p14="http://schemas.microsoft.com/office/powerpoint/2010/main" val="1450035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9" descr="Une image contenant habits&#10;&#10;Description générée automatiquement">
            <a:extLst>
              <a:ext uri="{FF2B5EF4-FFF2-40B4-BE49-F238E27FC236}">
                <a16:creationId xmlns:a16="http://schemas.microsoft.com/office/drawing/2014/main" id="{D8E08F72-6A48-12B5-C88C-5186D5E82B16}"/>
              </a:ext>
            </a:extLst>
          </p:cNvPr>
          <p:cNvPicPr>
            <a:picLocks noChangeAspect="1"/>
          </p:cNvPicPr>
          <p:nvPr/>
        </p:nvPicPr>
        <p:blipFill>
          <a:blip r:embed="rId2"/>
          <a:stretch>
            <a:fillRect/>
          </a:stretch>
        </p:blipFill>
        <p:spPr>
          <a:xfrm>
            <a:off x="1928464" y="4627756"/>
            <a:ext cx="1123950" cy="1524000"/>
          </a:xfrm>
          <a:prstGeom prst="rect">
            <a:avLst/>
          </a:prstGeom>
        </p:spPr>
      </p:pic>
      <p:sp>
        <p:nvSpPr>
          <p:cNvPr id="2" name="Titre 1"/>
          <p:cNvSpPr>
            <a:spLocks noGrp="1"/>
          </p:cNvSpPr>
          <p:nvPr>
            <p:ph type="title"/>
          </p:nvPr>
        </p:nvSpPr>
        <p:spPr/>
        <p:txBody>
          <a:bodyPr/>
          <a:lstStyle/>
          <a:p>
            <a:r>
              <a:rPr lang="fr-FR"/>
              <a:t>Introduction du séminaire</a:t>
            </a:r>
          </a:p>
        </p:txBody>
      </p:sp>
      <p:sp>
        <p:nvSpPr>
          <p:cNvPr id="3" name="Espace réservé du texte 2"/>
          <p:cNvSpPr>
            <a:spLocks noGrp="1"/>
          </p:cNvSpPr>
          <p:nvPr>
            <p:ph type="body" sz="quarter" idx="14"/>
          </p:nvPr>
        </p:nvSpPr>
        <p:spPr>
          <a:xfrm>
            <a:off x="3444365" y="4548612"/>
            <a:ext cx="6678586" cy="1677571"/>
          </a:xfrm>
        </p:spPr>
        <p:txBody>
          <a:bodyPr/>
          <a:lstStyle/>
          <a:p>
            <a:r>
              <a:rPr lang="fr-FR" sz="1800" b="1"/>
              <a:t>Guillaume </a:t>
            </a:r>
            <a:r>
              <a:rPr lang="fr-FR" sz="1800" b="1" err="1"/>
              <a:t>Bonzoms</a:t>
            </a:r>
            <a:r>
              <a:rPr lang="fr-FR" sz="1800" b="1"/>
              <a:t> </a:t>
            </a:r>
            <a:r>
              <a:rPr lang="fr-FR" b="1"/>
              <a:t>(directeur DRANE Toulouse)</a:t>
            </a:r>
            <a:endParaRPr lang="fr-FR"/>
          </a:p>
          <a:p>
            <a:r>
              <a:rPr lang="fr-FR" sz="1800" b="1"/>
              <a:t>Arnaud </a:t>
            </a:r>
            <a:r>
              <a:rPr lang="fr-FR" sz="1800" b="1" err="1"/>
              <a:t>Masselot</a:t>
            </a:r>
            <a:r>
              <a:rPr lang="fr-FR" sz="1800" b="1"/>
              <a:t> </a:t>
            </a:r>
            <a:r>
              <a:rPr lang="fr-FR" b="1"/>
              <a:t>(directeur adjoint DRANE Toulouse)</a:t>
            </a:r>
            <a:endParaRPr lang="fr-FR" b="1">
              <a:cs typeface="Arial"/>
            </a:endParaRPr>
          </a:p>
          <a:p>
            <a:r>
              <a:rPr lang="fr-FR" sz="1800" b="1"/>
              <a:t>Aurélie Jones </a:t>
            </a:r>
            <a:r>
              <a:rPr lang="fr-FR" b="1"/>
              <a:t>(directrice adjointe DRANE Toulouse)</a:t>
            </a:r>
            <a:endParaRPr lang="fr-FR" b="1">
              <a:cs typeface="Arial"/>
            </a:endParaRPr>
          </a:p>
          <a:p>
            <a:r>
              <a:rPr lang="fr-FR" sz="1800" b="1"/>
              <a:t>Quentin </a:t>
            </a:r>
            <a:r>
              <a:rPr lang="fr-FR" sz="1800" b="1" err="1"/>
              <a:t>Armanini</a:t>
            </a:r>
            <a:r>
              <a:rPr lang="fr-FR" sz="1800" b="1"/>
              <a:t> </a:t>
            </a:r>
            <a:r>
              <a:rPr lang="fr-FR" b="1">
                <a:cs typeface="Arial"/>
              </a:rPr>
              <a:t>(Chargé de mission numérique DRANE Toulouse)</a:t>
            </a:r>
          </a:p>
          <a:p>
            <a:pPr algn="ctr"/>
            <a:endParaRPr lang="fr-FR" b="1"/>
          </a:p>
          <a:p>
            <a:pPr algn="ctr"/>
            <a:endParaRPr lang="fr-FR"/>
          </a:p>
        </p:txBody>
      </p:sp>
      <p:sp>
        <p:nvSpPr>
          <p:cNvPr id="6" name="Espace réservé du pied de page 5"/>
          <p:cNvSpPr>
            <a:spLocks noGrp="1"/>
          </p:cNvSpPr>
          <p:nvPr>
            <p:ph type="ftr" sz="quarter" idx="3"/>
          </p:nvPr>
        </p:nvSpPr>
        <p:spPr/>
        <p:txBody>
          <a:bodyPr/>
          <a:lstStyle/>
          <a:p>
            <a:fld id="{43BEBF48-918F-45E2-88E7-7510024CF073}" type="datetime1">
              <a:rPr lang="fr-FR" smtClean="0"/>
              <a:pPr/>
              <a:t>22/11/2022</a:t>
            </a:fld>
            <a:endParaRPr lang="fr-FR"/>
          </a:p>
        </p:txBody>
      </p:sp>
      <p:sp>
        <p:nvSpPr>
          <p:cNvPr id="7" name="Espace réservé du numéro de diapositive 6"/>
          <p:cNvSpPr>
            <a:spLocks noGrp="1"/>
          </p:cNvSpPr>
          <p:nvPr>
            <p:ph type="sldNum" sz="quarter" idx="4"/>
          </p:nvPr>
        </p:nvSpPr>
        <p:spPr/>
        <p:txBody>
          <a:bodyPr/>
          <a:lstStyle/>
          <a:p>
            <a:fld id="{48700529-637E-497F-96A9-857B3D88DE91}" type="slidenum">
              <a:rPr lang="fr-FR" smtClean="0"/>
              <a:pPr/>
              <a:t>7</a:t>
            </a:fld>
            <a:endParaRPr lang="fr-FR"/>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04375" y="2325881"/>
            <a:ext cx="1383248" cy="1383248"/>
          </a:xfrm>
          <a:prstGeom prst="rect">
            <a:avLst/>
          </a:prstGeom>
          <a:effectLst>
            <a:outerShdw blurRad="50800" dist="38100" dir="8100000" algn="tr" rotWithShape="0">
              <a:prstClr val="black">
                <a:alpha val="40000"/>
              </a:prstClr>
            </a:outerShdw>
          </a:effectLst>
        </p:spPr>
      </p:pic>
      <p:sp>
        <p:nvSpPr>
          <p:cNvPr id="13" name="Espace réservé du texte 2"/>
          <p:cNvSpPr txBox="1">
            <a:spLocks/>
          </p:cNvSpPr>
          <p:nvPr/>
        </p:nvSpPr>
        <p:spPr bwMode="gray">
          <a:xfrm>
            <a:off x="479999" y="1756185"/>
            <a:ext cx="11232000" cy="403816"/>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baseline="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r>
              <a:rPr lang="fr-FR" sz="1800" b="1"/>
              <a:t>Vidéo (15 min)</a:t>
            </a:r>
            <a:endParaRPr lang="fr-FR" b="1"/>
          </a:p>
        </p:txBody>
      </p:sp>
      <p:pic>
        <p:nvPicPr>
          <p:cNvPr id="4" name="Image 4" descr="Une image contenant carte&#10;&#10;Description générée automatiquement">
            <a:extLst>
              <a:ext uri="{FF2B5EF4-FFF2-40B4-BE49-F238E27FC236}">
                <a16:creationId xmlns:a16="http://schemas.microsoft.com/office/drawing/2014/main" id="{91AA5407-7FB6-016A-59F7-8F98E68F78B4}"/>
              </a:ext>
            </a:extLst>
          </p:cNvPr>
          <p:cNvPicPr>
            <a:picLocks noChangeAspect="1"/>
          </p:cNvPicPr>
          <p:nvPr/>
        </p:nvPicPr>
        <p:blipFill>
          <a:blip r:embed="rId4"/>
          <a:stretch>
            <a:fillRect/>
          </a:stretch>
        </p:blipFill>
        <p:spPr>
          <a:xfrm>
            <a:off x="8562278" y="1078940"/>
            <a:ext cx="3031273" cy="3138950"/>
          </a:xfrm>
          <a:prstGeom prst="rect">
            <a:avLst/>
          </a:prstGeom>
        </p:spPr>
      </p:pic>
      <p:pic>
        <p:nvPicPr>
          <p:cNvPr id="10" name="Image 10" descr="Une image contenant homme, personne&#10;&#10;Description générée automatiquement">
            <a:extLst>
              <a:ext uri="{FF2B5EF4-FFF2-40B4-BE49-F238E27FC236}">
                <a16:creationId xmlns:a16="http://schemas.microsoft.com/office/drawing/2014/main" id="{89E495AF-C573-BF21-84E4-713BCBCE9533}"/>
              </a:ext>
            </a:extLst>
          </p:cNvPr>
          <p:cNvPicPr>
            <a:picLocks noChangeAspect="1"/>
          </p:cNvPicPr>
          <p:nvPr/>
        </p:nvPicPr>
        <p:blipFill>
          <a:blip r:embed="rId5"/>
          <a:stretch>
            <a:fillRect/>
          </a:stretch>
        </p:blipFill>
        <p:spPr>
          <a:xfrm>
            <a:off x="1283669" y="3199820"/>
            <a:ext cx="1038225" cy="1647825"/>
          </a:xfrm>
          <a:prstGeom prst="rect">
            <a:avLst/>
          </a:prstGeom>
        </p:spPr>
      </p:pic>
      <p:pic>
        <p:nvPicPr>
          <p:cNvPr id="5" name="Image 8" descr="Une image contenant habits, complet, personne&#10;&#10;Description générée automatiquement">
            <a:extLst>
              <a:ext uri="{FF2B5EF4-FFF2-40B4-BE49-F238E27FC236}">
                <a16:creationId xmlns:a16="http://schemas.microsoft.com/office/drawing/2014/main" id="{F2643210-4BA1-F248-60D0-D3995F6CF1B3}"/>
              </a:ext>
            </a:extLst>
          </p:cNvPr>
          <p:cNvPicPr>
            <a:picLocks noChangeAspect="1"/>
          </p:cNvPicPr>
          <p:nvPr/>
        </p:nvPicPr>
        <p:blipFill>
          <a:blip r:embed="rId6"/>
          <a:stretch>
            <a:fillRect/>
          </a:stretch>
        </p:blipFill>
        <p:spPr>
          <a:xfrm>
            <a:off x="404929" y="2128024"/>
            <a:ext cx="1085850" cy="1524000"/>
          </a:xfrm>
          <a:prstGeom prst="rect">
            <a:avLst/>
          </a:prstGeom>
        </p:spPr>
      </p:pic>
      <p:pic>
        <p:nvPicPr>
          <p:cNvPr id="11" name="Image 11" descr="Une image contenant personne, homme, debout, posant&#10;&#10;Description générée automatiquement">
            <a:extLst>
              <a:ext uri="{FF2B5EF4-FFF2-40B4-BE49-F238E27FC236}">
                <a16:creationId xmlns:a16="http://schemas.microsoft.com/office/drawing/2014/main" id="{E33C8DB7-E434-88BE-A704-5986B71A1268}"/>
              </a:ext>
            </a:extLst>
          </p:cNvPr>
          <p:cNvPicPr>
            <a:picLocks noChangeAspect="1"/>
          </p:cNvPicPr>
          <p:nvPr/>
        </p:nvPicPr>
        <p:blipFill>
          <a:blip r:embed="rId7"/>
          <a:stretch>
            <a:fillRect/>
          </a:stretch>
        </p:blipFill>
        <p:spPr>
          <a:xfrm>
            <a:off x="10077979" y="4847168"/>
            <a:ext cx="1021292" cy="1455208"/>
          </a:xfrm>
          <a:prstGeom prst="rect">
            <a:avLst/>
          </a:prstGeom>
        </p:spPr>
      </p:pic>
    </p:spTree>
    <p:extLst>
      <p:ext uri="{BB962C8B-B14F-4D97-AF65-F5344CB8AC3E}">
        <p14:creationId xmlns:p14="http://schemas.microsoft.com/office/powerpoint/2010/main" val="764194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025" b="15025"/>
          <a:stretch>
            <a:fillRect/>
          </a:stretch>
        </p:blipFill>
        <p:spPr/>
      </p:pic>
      <p:sp>
        <p:nvSpPr>
          <p:cNvPr id="3" name="Titre 2"/>
          <p:cNvSpPr>
            <a:spLocks noGrp="1"/>
          </p:cNvSpPr>
          <p:nvPr>
            <p:ph type="title"/>
          </p:nvPr>
        </p:nvSpPr>
        <p:spPr>
          <a:xfrm>
            <a:off x="479999" y="984000"/>
            <a:ext cx="11232000" cy="5392800"/>
          </a:xfrm>
        </p:spPr>
        <p:txBody>
          <a:bodyPr/>
          <a:lstStyle/>
          <a:p>
            <a:pPr marL="0" indent="0">
              <a:buNone/>
            </a:pPr>
            <a:r>
              <a:rPr lang="fr-FR" sz="4300"/>
              <a:t>Brise glace</a:t>
            </a:r>
          </a:p>
        </p:txBody>
      </p:sp>
      <p:sp>
        <p:nvSpPr>
          <p:cNvPr id="5" name="Espace réservé du numéro de diapositive 4"/>
          <p:cNvSpPr>
            <a:spLocks noGrp="1"/>
          </p:cNvSpPr>
          <p:nvPr>
            <p:ph type="sldNum" sz="quarter" idx="4"/>
          </p:nvPr>
        </p:nvSpPr>
        <p:spPr/>
        <p:txBody>
          <a:bodyPr/>
          <a:lstStyle/>
          <a:p>
            <a:fld id="{48700529-637E-497F-96A9-857B3D88DE91}" type="slidenum">
              <a:rPr lang="fr-FR" smtClean="0"/>
              <a:pPr/>
              <a:t>8</a:t>
            </a:fld>
            <a:endParaRPr lang="fr-FR"/>
          </a:p>
        </p:txBody>
      </p:sp>
    </p:spTree>
    <p:extLst>
      <p:ext uri="{BB962C8B-B14F-4D97-AF65-F5344CB8AC3E}">
        <p14:creationId xmlns:p14="http://schemas.microsoft.com/office/powerpoint/2010/main" val="2524998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Objectif :</a:t>
            </a:r>
            <a:r>
              <a:rPr lang="fr-FR" b="0" dirty="0"/>
              <a:t> d</a:t>
            </a:r>
            <a:r>
              <a:rPr lang="fr-FR" sz="3600" b="0" dirty="0"/>
              <a:t>éverrouiller un coffre-fort numérique</a:t>
            </a:r>
            <a:endParaRPr lang="fr-FR" b="0" dirty="0"/>
          </a:p>
        </p:txBody>
      </p:sp>
      <p:sp>
        <p:nvSpPr>
          <p:cNvPr id="4" name="Espace réservé du pied de page 3"/>
          <p:cNvSpPr>
            <a:spLocks noGrp="1"/>
          </p:cNvSpPr>
          <p:nvPr>
            <p:ph type="ftr" sz="quarter" idx="3"/>
          </p:nvPr>
        </p:nvSpPr>
        <p:spPr/>
        <p:txBody>
          <a:bodyPr/>
          <a:lstStyle/>
          <a:p>
            <a:fld id="{49976239-D3AC-4C0B-9BC9-810E31DAA117}" type="datetime1">
              <a:rPr lang="fr-FR" smtClean="0"/>
              <a:pPr/>
              <a:t>22/11/2022</a:t>
            </a:fld>
            <a:endParaRPr lang="fr-FR"/>
          </a:p>
        </p:txBody>
      </p:sp>
      <p:sp>
        <p:nvSpPr>
          <p:cNvPr id="5" name="Espace réservé du numéro de diapositive 4"/>
          <p:cNvSpPr>
            <a:spLocks noGrp="1"/>
          </p:cNvSpPr>
          <p:nvPr>
            <p:ph type="sldNum" sz="quarter" idx="4"/>
          </p:nvPr>
        </p:nvSpPr>
        <p:spPr/>
        <p:txBody>
          <a:bodyPr/>
          <a:lstStyle/>
          <a:p>
            <a:fld id="{48700529-637E-497F-96A9-857B3D88DE91}" type="slidenum">
              <a:rPr lang="fr-FR" smtClean="0"/>
              <a:pPr/>
              <a:t>9</a:t>
            </a:fld>
            <a:endParaRPr lang="fr-FR"/>
          </a:p>
        </p:txBody>
      </p:sp>
      <p:grpSp>
        <p:nvGrpSpPr>
          <p:cNvPr id="7" name="Groupe 6">
            <a:extLst>
              <a:ext uri="{FF2B5EF4-FFF2-40B4-BE49-F238E27FC236}">
                <a16:creationId xmlns:a16="http://schemas.microsoft.com/office/drawing/2014/main" id="{F6A0B54C-C15C-27DB-1A1B-23000995FE00}"/>
              </a:ext>
            </a:extLst>
          </p:cNvPr>
          <p:cNvGrpSpPr/>
          <p:nvPr/>
        </p:nvGrpSpPr>
        <p:grpSpPr>
          <a:xfrm rot="2699863">
            <a:off x="7081723" y="2645201"/>
            <a:ext cx="2772000" cy="2772000"/>
            <a:chOff x="5267187" y="1645920"/>
            <a:chExt cx="2529526" cy="2529526"/>
          </a:xfrm>
        </p:grpSpPr>
        <p:sp>
          <p:nvSpPr>
            <p:cNvPr id="8" name="Rectangle 7">
              <a:extLst>
                <a:ext uri="{FF2B5EF4-FFF2-40B4-BE49-F238E27FC236}">
                  <a16:creationId xmlns:a16="http://schemas.microsoft.com/office/drawing/2014/main" id="{AC3A2B28-B087-48FC-D912-104011277290}"/>
                </a:ext>
              </a:extLst>
            </p:cNvPr>
            <p:cNvSpPr/>
            <p:nvPr/>
          </p:nvSpPr>
          <p:spPr>
            <a:xfrm rot="5400000">
              <a:off x="5267187" y="1645920"/>
              <a:ext cx="2529526" cy="2529526"/>
            </a:xfrm>
            <a:prstGeom prst="rect">
              <a:avLst/>
            </a:prstGeom>
            <a:gradFill>
              <a:gsLst>
                <a:gs pos="0">
                  <a:srgbClr val="FE8B94"/>
                </a:gs>
                <a:gs pos="27000">
                  <a:srgbClr val="FE8B94"/>
                </a:gs>
                <a:gs pos="73000">
                  <a:srgbClr val="8DE9E8"/>
                </a:gs>
                <a:gs pos="100000">
                  <a:srgbClr val="8DE9E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a:extLst>
                <a:ext uri="{FF2B5EF4-FFF2-40B4-BE49-F238E27FC236}">
                  <a16:creationId xmlns:a16="http://schemas.microsoft.com/office/drawing/2014/main" id="{13FD7D64-5E46-4B2B-A1A7-96BDBF80A754}"/>
                </a:ext>
              </a:extLst>
            </p:cNvPr>
            <p:cNvSpPr/>
            <p:nvPr/>
          </p:nvSpPr>
          <p:spPr>
            <a:xfrm>
              <a:off x="5385687" y="1784196"/>
              <a:ext cx="1080000" cy="10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a:extLst>
                <a:ext uri="{FF2B5EF4-FFF2-40B4-BE49-F238E27FC236}">
                  <a16:creationId xmlns:a16="http://schemas.microsoft.com/office/drawing/2014/main" id="{85B4B14D-9764-D35E-A11E-FA08AB075E73}"/>
                </a:ext>
              </a:extLst>
            </p:cNvPr>
            <p:cNvSpPr/>
            <p:nvPr/>
          </p:nvSpPr>
          <p:spPr>
            <a:xfrm>
              <a:off x="6592962" y="1784196"/>
              <a:ext cx="1080000" cy="10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Ellipse 11">
              <a:extLst>
                <a:ext uri="{FF2B5EF4-FFF2-40B4-BE49-F238E27FC236}">
                  <a16:creationId xmlns:a16="http://schemas.microsoft.com/office/drawing/2014/main" id="{FBCB4CAF-5665-3E05-D262-7C4A5AF4B2CC}"/>
                </a:ext>
              </a:extLst>
            </p:cNvPr>
            <p:cNvSpPr/>
            <p:nvPr/>
          </p:nvSpPr>
          <p:spPr>
            <a:xfrm>
              <a:off x="5385688" y="2962508"/>
              <a:ext cx="1080000" cy="10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a:extLst>
                <a:ext uri="{FF2B5EF4-FFF2-40B4-BE49-F238E27FC236}">
                  <a16:creationId xmlns:a16="http://schemas.microsoft.com/office/drawing/2014/main" id="{157806FC-F9B6-E600-5A66-4408D38BD569}"/>
                </a:ext>
              </a:extLst>
            </p:cNvPr>
            <p:cNvSpPr/>
            <p:nvPr/>
          </p:nvSpPr>
          <p:spPr>
            <a:xfrm>
              <a:off x="6592962" y="2962508"/>
              <a:ext cx="1080000" cy="10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5" name="Espace réservé du contenu 17">
            <a:extLst>
              <a:ext uri="{FF2B5EF4-FFF2-40B4-BE49-F238E27FC236}">
                <a16:creationId xmlns:a16="http://schemas.microsoft.com/office/drawing/2014/main" id="{CD296B3D-7DCA-5B6D-6A3E-2FE669EB1303}"/>
              </a:ext>
            </a:extLst>
          </p:cNvPr>
          <p:cNvSpPr txBox="1">
            <a:spLocks/>
          </p:cNvSpPr>
          <p:nvPr/>
        </p:nvSpPr>
        <p:spPr bwMode="gray">
          <a:xfrm>
            <a:off x="965744" y="3742885"/>
            <a:ext cx="5131291" cy="663304"/>
          </a:xfrm>
          <a:prstGeom prst="rect">
            <a:avLst/>
          </a:prstGeom>
        </p:spPr>
        <p:txBody>
          <a:bodyPr vert="horz" lIns="0" tIns="0" rIns="0" bIns="0" rtlCol="0" anchor="t" anchorCtr="0">
            <a:noAutofit/>
          </a:bodyPr>
          <a:lstStyle>
            <a:lvl1pPr marL="0" indent="0" algn="l" defTabSz="1219170" rtl="0" eaLnBrk="1" latinLnBrk="0" hangingPunct="1">
              <a:lnSpc>
                <a:spcPct val="100000"/>
              </a:lnSpc>
              <a:spcBef>
                <a:spcPts val="0"/>
              </a:spcBef>
              <a:spcAft>
                <a:spcPts val="667"/>
              </a:spcAft>
              <a:buFont typeface="Arial" pitchFamily="34" charset="0"/>
              <a:buNone/>
              <a:defRPr sz="1400" b="0" kern="1200">
                <a:solidFill>
                  <a:schemeClr val="tx1"/>
                </a:solidFill>
                <a:latin typeface="+mn-lt"/>
                <a:ea typeface="+mn-ea"/>
                <a:cs typeface="+mn-cs"/>
              </a:defRPr>
            </a:lvl1pPr>
            <a:lvl2pPr marL="335992" indent="-95998" algn="l" defTabSz="1219170" rtl="0" eaLnBrk="1" latinLnBrk="0" hangingPunct="1">
              <a:lnSpc>
                <a:spcPct val="100000"/>
              </a:lnSpc>
              <a:spcBef>
                <a:spcPts val="800"/>
              </a:spcBef>
              <a:spcAft>
                <a:spcPts val="800"/>
              </a:spcAft>
              <a:buFont typeface="Arial" pitchFamily="34" charset="0"/>
              <a:buChar char="•"/>
              <a:defRPr sz="1267" kern="1200">
                <a:solidFill>
                  <a:schemeClr val="tx1"/>
                </a:solidFill>
                <a:latin typeface="+mn-lt"/>
                <a:ea typeface="+mn-ea"/>
                <a:cs typeface="+mn-cs"/>
              </a:defRPr>
            </a:lvl2pPr>
            <a:lvl3pPr marL="575986" indent="-95998" algn="l" defTabSz="1219170" rtl="0" eaLnBrk="1" latinLnBrk="0" hangingPunct="1">
              <a:lnSpc>
                <a:spcPct val="100000"/>
              </a:lnSpc>
              <a:spcBef>
                <a:spcPts val="133"/>
              </a:spcBef>
              <a:spcAft>
                <a:spcPts val="133"/>
              </a:spcAft>
              <a:buSzPct val="100000"/>
              <a:buFont typeface="Arial" pitchFamily="34" charset="0"/>
              <a:buChar char="•"/>
              <a:defRPr sz="1133" kern="1200">
                <a:solidFill>
                  <a:schemeClr val="tx1"/>
                </a:solidFill>
                <a:latin typeface="+mn-lt"/>
                <a:ea typeface="+mn-ea"/>
                <a:cs typeface="+mn-cs"/>
              </a:defRPr>
            </a:lvl3pPr>
            <a:lvl4pPr marL="815980" indent="-95998" algn="l" defTabSz="1219170" rtl="0" eaLnBrk="1" latinLnBrk="0" hangingPunct="1">
              <a:lnSpc>
                <a:spcPct val="100000"/>
              </a:lnSpc>
              <a:spcBef>
                <a:spcPts val="133"/>
              </a:spcBef>
              <a:spcAft>
                <a:spcPts val="133"/>
              </a:spcAft>
              <a:buSzPct val="100000"/>
              <a:buFont typeface="Arial" pitchFamily="34" charset="0"/>
              <a:buChar char="•"/>
              <a:defRPr sz="1000" kern="1200">
                <a:solidFill>
                  <a:schemeClr val="tx1"/>
                </a:solidFill>
                <a:latin typeface="+mn-lt"/>
                <a:ea typeface="+mn-ea"/>
                <a:cs typeface="+mn-cs"/>
              </a:defRPr>
            </a:lvl4pPr>
            <a:lvl5pPr marL="1103972" indent="-95998" algn="l" defTabSz="1219170" rtl="0" eaLnBrk="1" latinLnBrk="0" hangingPunct="1">
              <a:lnSpc>
                <a:spcPct val="100000"/>
              </a:lnSpc>
              <a:spcBef>
                <a:spcPts val="133"/>
              </a:spcBef>
              <a:spcAft>
                <a:spcPts val="133"/>
              </a:spcAft>
              <a:buSzPct val="100000"/>
              <a:buFont typeface="Arial" pitchFamily="34" charset="0"/>
              <a:buChar char="•"/>
              <a:defRPr sz="9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a:lstStyle>
          <a:p>
            <a:pPr algn="ctr"/>
            <a:r>
              <a:rPr lang="fr-FR" sz="3600" b="1" dirty="0">
                <a:latin typeface="Calibri"/>
                <a:cs typeface="Calibri"/>
              </a:rPr>
              <a:t>« Retrouvez vos pair(e)s »</a:t>
            </a:r>
          </a:p>
        </p:txBody>
      </p:sp>
    </p:spTree>
    <p:extLst>
      <p:ext uri="{BB962C8B-B14F-4D97-AF65-F5344CB8AC3E}">
        <p14:creationId xmlns:p14="http://schemas.microsoft.com/office/powerpoint/2010/main" val="2594919166"/>
      </p:ext>
    </p:extLst>
  </p:cSld>
  <p:clrMapOvr>
    <a:masterClrMapping/>
  </p:clrMapOvr>
</p:sld>
</file>

<file path=ppt/theme/theme1.xml><?xml version="1.0" encoding="utf-8"?>
<a:theme xmlns:a="http://schemas.openxmlformats.org/drawingml/2006/main" name="Thème Office DANE 2020">
  <a:themeElements>
    <a:clrScheme name="DANE 2020">
      <a:dk1>
        <a:srgbClr val="000000"/>
      </a:dk1>
      <a:lt1>
        <a:srgbClr val="FFFFFF"/>
      </a:lt1>
      <a:dk2>
        <a:srgbClr val="5770BA"/>
      </a:dk2>
      <a:lt2>
        <a:srgbClr val="00AC8C"/>
      </a:lt2>
      <a:accent1>
        <a:srgbClr val="466964"/>
      </a:accent1>
      <a:accent2>
        <a:srgbClr val="484D7A"/>
      </a:accent2>
      <a:accent3>
        <a:srgbClr val="FDCF41"/>
      </a:accent3>
      <a:accent4>
        <a:srgbClr val="FF6F4C"/>
      </a:accent4>
      <a:accent5>
        <a:srgbClr val="FF927E"/>
      </a:accent5>
      <a:accent6>
        <a:srgbClr val="A26859"/>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ème Office DANE 2020" id="{22DFD56E-B5D7-4FBD-B41D-4F1EE2EA824A}" vid="{EEB39D21-B1CD-4AC7-8174-3974809F3CCB}"/>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2f5582f-28bb-40c1-bdeb-92c3ca18dc50" xsi:nil="true"/>
    <lcf76f155ced4ddcb4097134ff3c332f xmlns="d2681449-18fa-434e-b425-14681acdaad2">
      <Terms xmlns="http://schemas.microsoft.com/office/infopath/2007/PartnerControls"/>
    </lcf76f155ced4ddcb4097134ff3c332f>
    <SharedWithUsers xmlns="42f5582f-28bb-40c1-bdeb-92c3ca18dc50">
      <UserInfo>
        <DisplayName>Cédric Lapeze</DisplayName>
        <AccountId>816</AccountId>
        <AccountType/>
      </UserInfo>
      <UserInfo>
        <DisplayName>Patrice not</DisplayName>
        <AccountId>398</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1D3DF780C79A44A91E446D7C7F51CCC" ma:contentTypeVersion="16" ma:contentTypeDescription="Crée un document." ma:contentTypeScope="" ma:versionID="47ccc6d49db079eb33a3dd785be3b968">
  <xsd:schema xmlns:xsd="http://www.w3.org/2001/XMLSchema" xmlns:xs="http://www.w3.org/2001/XMLSchema" xmlns:p="http://schemas.microsoft.com/office/2006/metadata/properties" xmlns:ns2="d2681449-18fa-434e-b425-14681acdaad2" xmlns:ns3="42f5582f-28bb-40c1-bdeb-92c3ca18dc50" targetNamespace="http://schemas.microsoft.com/office/2006/metadata/properties" ma:root="true" ma:fieldsID="46de4ef22ae915039e4d12be95e77903" ns2:_="" ns3:_="">
    <xsd:import namespace="d2681449-18fa-434e-b425-14681acdaad2"/>
    <xsd:import namespace="42f5582f-28bb-40c1-bdeb-92c3ca18dc5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681449-18fa-434e-b425-14681acdaad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Length (seconds)"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ede2cb4e-e679-4364-8b76-50f575b9ae2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2f5582f-28bb-40c1-bdeb-92c3ca18dc50" elementFormDefault="qualified">
    <xsd:import namespace="http://schemas.microsoft.com/office/2006/documentManagement/types"/>
    <xsd:import namespace="http://schemas.microsoft.com/office/infopath/2007/PartnerControls"/>
    <xsd:element name="SharedWithUsers" ma:index="1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Partagé avec détails" ma:internalName="SharedWithDetails" ma:readOnly="true">
      <xsd:simpleType>
        <xsd:restriction base="dms:Note">
          <xsd:maxLength value="255"/>
        </xsd:restriction>
      </xsd:simpleType>
    </xsd:element>
    <xsd:element name="TaxCatchAll" ma:index="23" nillable="true" ma:displayName="Taxonomy Catch All Column" ma:hidden="true" ma:list="{911e6faa-689d-41ae-9b3b-d5ff87c39a91}" ma:internalName="TaxCatchAll" ma:showField="CatchAllData" ma:web="42f5582f-28bb-40c1-bdeb-92c3ca18dc5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630F26-9546-42DF-B575-924DA751CFE4}">
  <ds:schemaRefs>
    <ds:schemaRef ds:uri="42f5582f-28bb-40c1-bdeb-92c3ca18dc50"/>
    <ds:schemaRef ds:uri="d2681449-18fa-434e-b425-14681acdaad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400C7228-0539-4AC3-9510-87DB337B85C2}">
  <ds:schemaRefs>
    <ds:schemaRef ds:uri="42f5582f-28bb-40c1-bdeb-92c3ca18dc50"/>
    <ds:schemaRef ds:uri="d2681449-18fa-434e-b425-14681acdaad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7F79078-EFAF-4CD8-9E71-EA1BAE66D52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2020_PPT_DANE</Template>
  <Application>Microsoft Office PowerPoint</Application>
  <PresentationFormat>Grand écran</PresentationFormat>
  <Slides>61</Slides>
  <Notes>27</Notes>
  <HiddenSlides>0</HiddenSlides>
  <ScaleCrop>false</ScaleCrop>
  <HeadingPairs>
    <vt:vector size="4" baseType="variant">
      <vt:variant>
        <vt:lpstr>Thème</vt:lpstr>
      </vt:variant>
      <vt:variant>
        <vt:i4>1</vt:i4>
      </vt:variant>
      <vt:variant>
        <vt:lpstr>Titres des diapositives</vt:lpstr>
      </vt:variant>
      <vt:variant>
        <vt:i4>61</vt:i4>
      </vt:variant>
    </vt:vector>
  </HeadingPairs>
  <TitlesOfParts>
    <vt:vector size="62" baseType="lpstr">
      <vt:lpstr>Thème Office DANE 2020</vt:lpstr>
      <vt:lpstr>Présentation PowerPoint</vt:lpstr>
      <vt:lpstr>Présentation PowerPoint</vt:lpstr>
      <vt:lpstr>Accueil    </vt:lpstr>
      <vt:lpstr>Le principe, les objectifs</vt:lpstr>
      <vt:lpstr>Le déroulement</vt:lpstr>
      <vt:lpstr>Le déroulement</vt:lpstr>
      <vt:lpstr>Introduction du séminaire</vt:lpstr>
      <vt:lpstr>Brise glace</vt:lpstr>
      <vt:lpstr>Objectif : déverrouiller un coffre-fort numérique</vt:lpstr>
      <vt:lpstr>Objectif : déverrouiller un coffre-fort numérique</vt:lpstr>
      <vt:lpstr>Inscription aux ateliers de l’après-midi</vt:lpstr>
      <vt:lpstr>Ateliers découverte de l'après-midi :</vt:lpstr>
      <vt:lpstr>Les EduLAB, nos missions</vt:lpstr>
      <vt:lpstr>Vos EduLAB dans l'Aveyron</vt:lpstr>
      <vt:lpstr>Présentation PowerPoint</vt:lpstr>
      <vt:lpstr>Présentation PowerPoint</vt:lpstr>
      <vt:lpstr>L'actualité du numérique dans le département</vt:lpstr>
      <vt:lpstr>Répartition des EPLE sur le réseau EduLAB</vt:lpstr>
      <vt:lpstr>Déploiement de Scribe AD - CD12</vt:lpstr>
      <vt:lpstr>EduConnect : un compte unique pour les élèves et les parents</vt:lpstr>
      <vt:lpstr>Wifi BYOD  "Bring your own device"</vt:lpstr>
      <vt:lpstr>Expérimentation pédagogique ordinateurs ultra portables</vt:lpstr>
      <vt:lpstr>Ressources et guides</vt:lpstr>
      <vt:lpstr>Ressources et guides</vt:lpstr>
      <vt:lpstr>Ressources et guides</vt:lpstr>
      <vt:lpstr>Ressources et guides</vt:lpstr>
      <vt:lpstr>Focus sur le libre éducatif</vt:lpstr>
      <vt:lpstr>Action en établissement  dans le cadre de la semaine des pédagogies actives</vt:lpstr>
      <vt:lpstr>Focus sur le numérique durable</vt:lpstr>
      <vt:lpstr>Actions en établissement </vt:lpstr>
      <vt:lpstr>Pause</vt:lpstr>
      <vt:lpstr>Retour sur les échanges de l'an passé </vt:lpstr>
      <vt:lpstr>Temps d’échanges</vt:lpstr>
      <vt:lpstr>On se retrouve ...... :</vt:lpstr>
      <vt:lpstr>Remontées de terrain </vt:lpstr>
      <vt:lpstr>Pause déjeuner</vt:lpstr>
      <vt:lpstr>Exemple de pause numérique</vt:lpstr>
      <vt:lpstr>Quelques rappels</vt:lpstr>
      <vt:lpstr>Vivre une pause numérique</vt:lpstr>
      <vt:lpstr>Présentation PowerPoint</vt:lpstr>
      <vt:lpstr>Pourquoi partager un document ?</vt:lpstr>
      <vt:lpstr>Partager des documents à vos élèves avec EOLE ?</vt:lpstr>
      <vt:lpstr>Présentation PowerPoint</vt:lpstr>
      <vt:lpstr>Intérêts</vt:lpstr>
      <vt:lpstr>Présentation PowerPoint</vt:lpstr>
      <vt:lpstr>Plus-value du numérique</vt:lpstr>
      <vt:lpstr>Présentation PowerPoint</vt:lpstr>
      <vt:lpstr>J'accède à ma console Éole Prof (EOP)</vt:lpstr>
      <vt:lpstr>Je distribue un document avec ma console EOP</vt:lpstr>
      <vt:lpstr>Je ramasse les documents de mes élèves avec EOP</vt:lpstr>
      <vt:lpstr>Je rends un document  à mes élèves avec EOP</vt:lpstr>
      <vt:lpstr>Je gère l'historique de mes partages avec EOP</vt:lpstr>
      <vt:lpstr>Présentation PowerPoint</vt:lpstr>
      <vt:lpstr>Démonstration de la saisie d’une Pause Numérique ou d’un projet numérique</vt:lpstr>
      <vt:lpstr>Déclarer une Pause ou un projet numérique</vt:lpstr>
      <vt:lpstr>Ateliers tournants</vt:lpstr>
      <vt:lpstr>Ateliers découverte :</vt:lpstr>
      <vt:lpstr>Étape  1 – 50 min – 1er tour</vt:lpstr>
      <vt:lpstr>Étape  2 – 50 min – 2ème tour</vt:lpstr>
      <vt:lpstr>Conclusion de la journée</vt:lpstr>
      <vt:lpstr>Merci à toutes et tous  Bon retour !</vt:lpstr>
    </vt:vector>
  </TitlesOfParts>
  <Company>Rectorat de Toulouse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LASANCE DAPHNE</dc:creator>
  <cp:revision>435</cp:revision>
  <dcterms:created xsi:type="dcterms:W3CDTF">2020-09-29T12:20:29Z</dcterms:created>
  <dcterms:modified xsi:type="dcterms:W3CDTF">2022-11-23T07:17:44Z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0x010100B1D3DF780C79A44A91E446D7C7F51CCC</vt:lpwstr>
  </property>
  <property fmtid="{D5CDD505-2E9C-101B-9397-08002B2CF9AE}" pid="3" name="MediaServiceImageTags">
    <vt:lpwstr/>
  </property>
</Properties>
</file>